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0" r:id="rId3"/>
    <p:sldId id="257" r:id="rId4"/>
    <p:sldId id="258" r:id="rId5"/>
    <p:sldId id="259" r:id="rId6"/>
    <p:sldId id="261" r:id="rId7"/>
    <p:sldId id="263" r:id="rId8"/>
    <p:sldId id="274" r:id="rId9"/>
    <p:sldId id="275" r:id="rId10"/>
    <p:sldId id="276" r:id="rId11"/>
    <p:sldId id="277" r:id="rId12"/>
    <p:sldId id="278" r:id="rId13"/>
    <p:sldId id="264" r:id="rId14"/>
    <p:sldId id="265" r:id="rId15"/>
    <p:sldId id="266" r:id="rId16"/>
    <p:sldId id="267" r:id="rId17"/>
    <p:sldId id="269" r:id="rId18"/>
    <p:sldId id="270" r:id="rId19"/>
    <p:sldId id="271" r:id="rId20"/>
    <p:sldId id="272" r:id="rId21"/>
    <p:sldId id="27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98AF7-EF37-4AD5-8CE1-CB3F917910E6}" v="207" dt="2021-02-19T09:59:46.393"/>
    <p1510:client id="{552F6F52-DA06-45AB-AA6E-B1666E7AB208}" v="124" dt="2021-02-18T18:17:18.60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7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25898AF7-EF37-4AD5-8CE1-CB3F917910E6}"/>
    <pc:docChg chg="undo custSel addSld delSld modSld">
      <pc:chgData name="Michał Pyclik" userId="6d1d9512d460d1ef" providerId="LiveId" clId="{25898AF7-EF37-4AD5-8CE1-CB3F917910E6}" dt="2021-02-19T10:02:22.990" v="2469" actId="27636"/>
      <pc:docMkLst>
        <pc:docMk/>
      </pc:docMkLst>
      <pc:sldChg chg="addSp delSp modSp mod">
        <pc:chgData name="Michał Pyclik" userId="6d1d9512d460d1ef" providerId="LiveId" clId="{25898AF7-EF37-4AD5-8CE1-CB3F917910E6}" dt="2021-02-19T07:53:06.095" v="18" actId="26606"/>
        <pc:sldMkLst>
          <pc:docMk/>
          <pc:sldMk cId="3523210013" sldId="256"/>
        </pc:sldMkLst>
        <pc:spChg chg="mod">
          <ac:chgData name="Michał Pyclik" userId="6d1d9512d460d1ef" providerId="LiveId" clId="{25898AF7-EF37-4AD5-8CE1-CB3F917910E6}" dt="2021-02-19T07:53:06.095" v="18" actId="26606"/>
          <ac:spMkLst>
            <pc:docMk/>
            <pc:sldMk cId="3523210013" sldId="256"/>
            <ac:spMk id="2" creationId="{AB338DDD-7B3D-416E-B0B3-1BC2A0948CE9}"/>
          </ac:spMkLst>
        </pc:spChg>
        <pc:spChg chg="add del">
          <ac:chgData name="Michał Pyclik" userId="6d1d9512d460d1ef" providerId="LiveId" clId="{25898AF7-EF37-4AD5-8CE1-CB3F917910E6}" dt="2021-02-19T07:53:06.095" v="18" actId="26606"/>
          <ac:spMkLst>
            <pc:docMk/>
            <pc:sldMk cId="3523210013" sldId="256"/>
            <ac:spMk id="89" creationId="{BCC81228-CEA3-402B-B8E5-688F5BFA7876}"/>
          </ac:spMkLst>
        </pc:spChg>
        <pc:spChg chg="add del">
          <ac:chgData name="Michał Pyclik" userId="6d1d9512d460d1ef" providerId="LiveId" clId="{25898AF7-EF37-4AD5-8CE1-CB3F917910E6}" dt="2021-02-19T07:53:06.095" v="18" actId="26606"/>
          <ac:spMkLst>
            <pc:docMk/>
            <pc:sldMk cId="3523210013" sldId="256"/>
            <ac:spMk id="91" creationId="{BC0916B8-FF7A-4ECB-9FD7-C7668658D9B4}"/>
          </ac:spMkLst>
        </pc:spChg>
        <pc:spChg chg="add del">
          <ac:chgData name="Michał Pyclik" userId="6d1d9512d460d1ef" providerId="LiveId" clId="{25898AF7-EF37-4AD5-8CE1-CB3F917910E6}" dt="2021-02-19T07:53:06.095" v="18" actId="26606"/>
          <ac:spMkLst>
            <pc:docMk/>
            <pc:sldMk cId="3523210013" sldId="256"/>
            <ac:spMk id="93" creationId="{9DC011D4-C95F-4B2E-9A3C-A46DCDE956DC}"/>
          </ac:spMkLst>
        </pc:spChg>
        <pc:spChg chg="add del">
          <ac:chgData name="Michał Pyclik" userId="6d1d9512d460d1ef" providerId="LiveId" clId="{25898AF7-EF37-4AD5-8CE1-CB3F917910E6}" dt="2021-02-19T07:53:06.083" v="17" actId="26606"/>
          <ac:spMkLst>
            <pc:docMk/>
            <pc:sldMk cId="3523210013" sldId="256"/>
            <ac:spMk id="135" creationId="{46187E64-7A77-4D13-A5F4-9AEC282BBB9E}"/>
          </ac:spMkLst>
        </pc:spChg>
        <pc:spChg chg="add del">
          <ac:chgData name="Michał Pyclik" userId="6d1d9512d460d1ef" providerId="LiveId" clId="{25898AF7-EF37-4AD5-8CE1-CB3F917910E6}" dt="2021-02-19T07:53:06.083" v="17" actId="26606"/>
          <ac:spMkLst>
            <pc:docMk/>
            <pc:sldMk cId="3523210013" sldId="256"/>
            <ac:spMk id="137" creationId="{E2B33195-5BCA-4BB7-A82D-6739522687DD}"/>
          </ac:spMkLst>
        </pc:spChg>
        <pc:spChg chg="add del">
          <ac:chgData name="Michał Pyclik" userId="6d1d9512d460d1ef" providerId="LiveId" clId="{25898AF7-EF37-4AD5-8CE1-CB3F917910E6}" dt="2021-02-19T07:53:06.083" v="17" actId="26606"/>
          <ac:spMkLst>
            <pc:docMk/>
            <pc:sldMk cId="3523210013" sldId="256"/>
            <ac:spMk id="1030" creationId="{CF8AD9F3-9AF6-494F-83A3-2F677563935C}"/>
          </ac:spMkLst>
        </pc:spChg>
        <pc:spChg chg="add del">
          <ac:chgData name="Michał Pyclik" userId="6d1d9512d460d1ef" providerId="LiveId" clId="{25898AF7-EF37-4AD5-8CE1-CB3F917910E6}" dt="2021-02-19T07:53:06.083" v="17" actId="26606"/>
          <ac:spMkLst>
            <pc:docMk/>
            <pc:sldMk cId="3523210013" sldId="256"/>
            <ac:spMk id="1031" creationId="{0DA5DB8B-7E5C-4ABC-8069-A9A8806F3976}"/>
          </ac:spMkLst>
        </pc:spChg>
        <pc:spChg chg="add">
          <ac:chgData name="Michał Pyclik" userId="6d1d9512d460d1ef" providerId="LiveId" clId="{25898AF7-EF37-4AD5-8CE1-CB3F917910E6}" dt="2021-02-19T07:53:06.095" v="18" actId="26606"/>
          <ac:spMkLst>
            <pc:docMk/>
            <pc:sldMk cId="3523210013" sldId="256"/>
            <ac:spMk id="1033" creationId="{46090D5F-01AF-4676-ADF9-09DA80A264EF}"/>
          </ac:spMkLst>
        </pc:spChg>
        <pc:spChg chg="add">
          <ac:chgData name="Michał Pyclik" userId="6d1d9512d460d1ef" providerId="LiveId" clId="{25898AF7-EF37-4AD5-8CE1-CB3F917910E6}" dt="2021-02-19T07:53:06.095" v="18" actId="26606"/>
          <ac:spMkLst>
            <pc:docMk/>
            <pc:sldMk cId="3523210013" sldId="256"/>
            <ac:spMk id="1034" creationId="{129A6924-D08B-45DD-8219-D130D09CE56C}"/>
          </ac:spMkLst>
        </pc:spChg>
        <pc:spChg chg="add">
          <ac:chgData name="Michał Pyclik" userId="6d1d9512d460d1ef" providerId="LiveId" clId="{25898AF7-EF37-4AD5-8CE1-CB3F917910E6}" dt="2021-02-19T07:53:06.095" v="18" actId="26606"/>
          <ac:spMkLst>
            <pc:docMk/>
            <pc:sldMk cId="3523210013" sldId="256"/>
            <ac:spMk id="1035" creationId="{01B0AB56-1C73-492F-9E03-DF7B546AFCE4}"/>
          </ac:spMkLst>
        </pc:spChg>
        <pc:picChg chg="del">
          <ac:chgData name="Michał Pyclik" userId="6d1d9512d460d1ef" providerId="LiveId" clId="{25898AF7-EF37-4AD5-8CE1-CB3F917910E6}" dt="2021-02-19T07:53:00.470" v="14" actId="478"/>
          <ac:picMkLst>
            <pc:docMk/>
            <pc:sldMk cId="3523210013" sldId="256"/>
            <ac:picMk id="3" creationId="{1F61B58F-6DE4-44C8-B5CD-FD58D5D30CAA}"/>
          </ac:picMkLst>
        </pc:picChg>
        <pc:picChg chg="add mod">
          <ac:chgData name="Michał Pyclik" userId="6d1d9512d460d1ef" providerId="LiveId" clId="{25898AF7-EF37-4AD5-8CE1-CB3F917910E6}" dt="2021-02-19T07:53:06.095" v="18" actId="26606"/>
          <ac:picMkLst>
            <pc:docMk/>
            <pc:sldMk cId="3523210013" sldId="256"/>
            <ac:picMk id="1026" creationId="{FB2B3472-55F9-494F-9047-3F8EE0B9560A}"/>
          </ac:picMkLst>
        </pc:picChg>
      </pc:sldChg>
      <pc:sldChg chg="modSp mod">
        <pc:chgData name="Michał Pyclik" userId="6d1d9512d460d1ef" providerId="LiveId" clId="{25898AF7-EF37-4AD5-8CE1-CB3F917910E6}" dt="2021-02-19T09:43:42.287" v="1983" actId="20577"/>
        <pc:sldMkLst>
          <pc:docMk/>
          <pc:sldMk cId="1491809965" sldId="257"/>
        </pc:sldMkLst>
        <pc:spChg chg="mod">
          <ac:chgData name="Michał Pyclik" userId="6d1d9512d460d1ef" providerId="LiveId" clId="{25898AF7-EF37-4AD5-8CE1-CB3F917910E6}" dt="2021-02-19T09:43:42.287" v="1983" actId="20577"/>
          <ac:spMkLst>
            <pc:docMk/>
            <pc:sldMk cId="1491809965" sldId="257"/>
            <ac:spMk id="3" creationId="{1BA968B6-9EFA-4EE6-903D-BFC1F8925A9C}"/>
          </ac:spMkLst>
        </pc:spChg>
      </pc:sldChg>
      <pc:sldChg chg="addSp delSp modSp mod">
        <pc:chgData name="Michał Pyclik" userId="6d1d9512d460d1ef" providerId="LiveId" clId="{25898AF7-EF37-4AD5-8CE1-CB3F917910E6}" dt="2021-02-19T09:34:07.540" v="602" actId="1076"/>
        <pc:sldMkLst>
          <pc:docMk/>
          <pc:sldMk cId="1942277359" sldId="258"/>
        </pc:sldMkLst>
        <pc:spChg chg="del mod">
          <ac:chgData name="Michał Pyclik" userId="6d1d9512d460d1ef" providerId="LiveId" clId="{25898AF7-EF37-4AD5-8CE1-CB3F917910E6}" dt="2021-02-19T09:32:59.015" v="510" actId="26606"/>
          <ac:spMkLst>
            <pc:docMk/>
            <pc:sldMk cId="1942277359" sldId="258"/>
            <ac:spMk id="3" creationId="{1BA968B6-9EFA-4EE6-903D-BFC1F8925A9C}"/>
          </ac:spMkLst>
        </pc:spChg>
        <pc:spChg chg="add mod">
          <ac:chgData name="Michał Pyclik" userId="6d1d9512d460d1ef" providerId="LiveId" clId="{25898AF7-EF37-4AD5-8CE1-CB3F917910E6}" dt="2021-02-19T09:34:07.540" v="602" actId="1076"/>
          <ac:spMkLst>
            <pc:docMk/>
            <pc:sldMk cId="1942277359" sldId="258"/>
            <ac:spMk id="16" creationId="{A0E5EE7A-68F7-45AE-A206-F136E80D2BE4}"/>
          </ac:spMkLst>
        </pc:spChg>
        <pc:spChg chg="del">
          <ac:chgData name="Michał Pyclik" userId="6d1d9512d460d1ef" providerId="LiveId" clId="{25898AF7-EF37-4AD5-8CE1-CB3F917910E6}" dt="2021-02-19T09:32:59.015" v="510" actId="26606"/>
          <ac:spMkLst>
            <pc:docMk/>
            <pc:sldMk cId="1942277359" sldId="258"/>
            <ac:spMk id="17" creationId="{F837543A-6020-4505-A233-C9DB4BF74011}"/>
          </ac:spMkLst>
        </pc:spChg>
        <pc:spChg chg="del">
          <ac:chgData name="Michał Pyclik" userId="6d1d9512d460d1ef" providerId="LiveId" clId="{25898AF7-EF37-4AD5-8CE1-CB3F917910E6}" dt="2021-02-19T09:32:59.015" v="510" actId="26606"/>
          <ac:spMkLst>
            <pc:docMk/>
            <pc:sldMk cId="1942277359" sldId="258"/>
            <ac:spMk id="19" creationId="{35B16301-FB18-48BA-A6DD-C37CAF6F9A18}"/>
          </ac:spMkLst>
        </pc:spChg>
        <pc:spChg chg="del">
          <ac:chgData name="Michał Pyclik" userId="6d1d9512d460d1ef" providerId="LiveId" clId="{25898AF7-EF37-4AD5-8CE1-CB3F917910E6}" dt="2021-02-19T09:32:59.015" v="510" actId="26606"/>
          <ac:spMkLst>
            <pc:docMk/>
            <pc:sldMk cId="1942277359" sldId="258"/>
            <ac:spMk id="21" creationId="{C3C0D90E-074A-4F52-9B11-B52BEF4BCBE5}"/>
          </ac:spMkLst>
        </pc:spChg>
        <pc:spChg chg="del">
          <ac:chgData name="Michał Pyclik" userId="6d1d9512d460d1ef" providerId="LiveId" clId="{25898AF7-EF37-4AD5-8CE1-CB3F917910E6}" dt="2021-02-19T09:32:59.015" v="510" actId="26606"/>
          <ac:spMkLst>
            <pc:docMk/>
            <pc:sldMk cId="1942277359" sldId="258"/>
            <ac:spMk id="23" creationId="{CABBD4C1-E6F8-46F6-8152-A8A97490BF4D}"/>
          </ac:spMkLst>
        </pc:spChg>
        <pc:spChg chg="del">
          <ac:chgData name="Michał Pyclik" userId="6d1d9512d460d1ef" providerId="LiveId" clId="{25898AF7-EF37-4AD5-8CE1-CB3F917910E6}" dt="2021-02-19T09:32:59.015" v="510" actId="26606"/>
          <ac:spMkLst>
            <pc:docMk/>
            <pc:sldMk cId="1942277359" sldId="258"/>
            <ac:spMk id="25" creationId="{83BA5EF5-1FE9-4BF9-83BB-269BCDDF6156}"/>
          </ac:spMkLst>
        </pc:spChg>
        <pc:spChg chg="del">
          <ac:chgData name="Michał Pyclik" userId="6d1d9512d460d1ef" providerId="LiveId" clId="{25898AF7-EF37-4AD5-8CE1-CB3F917910E6}" dt="2021-02-19T09:32:59.015" v="510" actId="26606"/>
          <ac:spMkLst>
            <pc:docMk/>
            <pc:sldMk cId="1942277359" sldId="258"/>
            <ac:spMk id="29" creationId="{88853921-7BC9-4BDE-ACAB-133C683C82D6}"/>
          </ac:spMkLst>
        </pc:spChg>
        <pc:spChg chg="del">
          <ac:chgData name="Michał Pyclik" userId="6d1d9512d460d1ef" providerId="LiveId" clId="{25898AF7-EF37-4AD5-8CE1-CB3F917910E6}" dt="2021-02-19T09:32:59.015" v="510" actId="26606"/>
          <ac:spMkLst>
            <pc:docMk/>
            <pc:sldMk cId="1942277359" sldId="258"/>
            <ac:spMk id="31" creationId="{09192968-3AE7-4470-A61C-97294BB92731}"/>
          </ac:spMkLst>
        </pc:spChg>
        <pc:spChg chg="del">
          <ac:chgData name="Michał Pyclik" userId="6d1d9512d460d1ef" providerId="LiveId" clId="{25898AF7-EF37-4AD5-8CE1-CB3F917910E6}" dt="2021-02-19T09:32:59.015" v="510" actId="26606"/>
          <ac:spMkLst>
            <pc:docMk/>
            <pc:sldMk cId="1942277359" sldId="258"/>
            <ac:spMk id="33" creationId="{3AB72E55-43E4-4356-BFE8-E2102CB0B505}"/>
          </ac:spMkLst>
        </pc:spChg>
        <pc:spChg chg="add">
          <ac:chgData name="Michał Pyclik" userId="6d1d9512d460d1ef" providerId="LiveId" clId="{25898AF7-EF37-4AD5-8CE1-CB3F917910E6}" dt="2021-02-19T09:32:59.015" v="510" actId="26606"/>
          <ac:spMkLst>
            <pc:docMk/>
            <pc:sldMk cId="1942277359" sldId="258"/>
            <ac:spMk id="39" creationId="{7DA1F35B-C8F7-4A5A-9339-7DA4D785B300}"/>
          </ac:spMkLst>
        </pc:spChg>
        <pc:spChg chg="add">
          <ac:chgData name="Michał Pyclik" userId="6d1d9512d460d1ef" providerId="LiveId" clId="{25898AF7-EF37-4AD5-8CE1-CB3F917910E6}" dt="2021-02-19T09:32:59.015" v="510" actId="26606"/>
          <ac:spMkLst>
            <pc:docMk/>
            <pc:sldMk cId="1942277359" sldId="258"/>
            <ac:spMk id="41" creationId="{B2D4AD41-40DA-4A81-92F5-B6E3BA1ED82A}"/>
          </ac:spMkLst>
        </pc:spChg>
        <pc:graphicFrameChg chg="add mod">
          <ac:chgData name="Michał Pyclik" userId="6d1d9512d460d1ef" providerId="LiveId" clId="{25898AF7-EF37-4AD5-8CE1-CB3F917910E6}" dt="2021-02-19T09:34:03.279" v="600"/>
          <ac:graphicFrameMkLst>
            <pc:docMk/>
            <pc:sldMk cId="1942277359" sldId="258"/>
            <ac:graphicFrameMk id="35" creationId="{09B266BC-C886-4B5B-9106-C51715A794A4}"/>
          </ac:graphicFrameMkLst>
        </pc:graphicFrameChg>
        <pc:cxnChg chg="del">
          <ac:chgData name="Michał Pyclik" userId="6d1d9512d460d1ef" providerId="LiveId" clId="{25898AF7-EF37-4AD5-8CE1-CB3F917910E6}" dt="2021-02-19T09:32:59.015" v="510" actId="26606"/>
          <ac:cxnSpMkLst>
            <pc:docMk/>
            <pc:sldMk cId="1942277359" sldId="258"/>
            <ac:cxnSpMk id="27" creationId="{4B3BCACB-5880-460B-9606-8C433A9AF99D}"/>
          </ac:cxnSpMkLst>
        </pc:cxnChg>
      </pc:sldChg>
      <pc:sldChg chg="modSp mod">
        <pc:chgData name="Michał Pyclik" userId="6d1d9512d460d1ef" providerId="LiveId" clId="{25898AF7-EF37-4AD5-8CE1-CB3F917910E6}" dt="2021-02-19T09:35:22.606" v="766" actId="20577"/>
        <pc:sldMkLst>
          <pc:docMk/>
          <pc:sldMk cId="939662773" sldId="259"/>
        </pc:sldMkLst>
        <pc:spChg chg="mod">
          <ac:chgData name="Michał Pyclik" userId="6d1d9512d460d1ef" providerId="LiveId" clId="{25898AF7-EF37-4AD5-8CE1-CB3F917910E6}" dt="2021-02-19T09:35:22.606" v="766" actId="20577"/>
          <ac:spMkLst>
            <pc:docMk/>
            <pc:sldMk cId="939662773" sldId="259"/>
            <ac:spMk id="3" creationId="{1BA968B6-9EFA-4EE6-903D-BFC1F8925A9C}"/>
          </ac:spMkLst>
        </pc:spChg>
      </pc:sldChg>
      <pc:sldChg chg="addSp delSp modSp mod">
        <pc:chgData name="Michał Pyclik" userId="6d1d9512d460d1ef" providerId="LiveId" clId="{25898AF7-EF37-4AD5-8CE1-CB3F917910E6}" dt="2021-02-19T07:53:24.136" v="21" actId="26606"/>
        <pc:sldMkLst>
          <pc:docMk/>
          <pc:sldMk cId="4247604567" sldId="260"/>
        </pc:sldMkLst>
        <pc:spChg chg="ord">
          <ac:chgData name="Michał Pyclik" userId="6d1d9512d460d1ef" providerId="LiveId" clId="{25898AF7-EF37-4AD5-8CE1-CB3F917910E6}" dt="2021-02-19T07:53:24.136" v="21" actId="26606"/>
          <ac:spMkLst>
            <pc:docMk/>
            <pc:sldMk cId="4247604567" sldId="260"/>
            <ac:spMk id="2" creationId="{8FCF411D-0695-499F-8B1F-B96884589DBC}"/>
          </ac:spMkLst>
        </pc:spChg>
        <pc:spChg chg="add">
          <ac:chgData name="Michał Pyclik" userId="6d1d9512d460d1ef" providerId="LiveId" clId="{25898AF7-EF37-4AD5-8CE1-CB3F917910E6}" dt="2021-02-19T07:53:24.136" v="21" actId="26606"/>
          <ac:spMkLst>
            <pc:docMk/>
            <pc:sldMk cId="4247604567" sldId="260"/>
            <ac:spMk id="143" creationId="{7D602432-D774-4CF5-94E8-7D52D01059D2}"/>
          </ac:spMkLst>
        </pc:spChg>
        <pc:spChg chg="add">
          <ac:chgData name="Michał Pyclik" userId="6d1d9512d460d1ef" providerId="LiveId" clId="{25898AF7-EF37-4AD5-8CE1-CB3F917910E6}" dt="2021-02-19T07:53:24.136" v="21" actId="26606"/>
          <ac:spMkLst>
            <pc:docMk/>
            <pc:sldMk cId="4247604567" sldId="260"/>
            <ac:spMk id="145" creationId="{CBF9EBB4-5078-47B2-AAA0-DF4A88D8182A}"/>
          </ac:spMkLst>
        </pc:spChg>
        <pc:spChg chg="del">
          <ac:chgData name="Michał Pyclik" userId="6d1d9512d460d1ef" providerId="LiveId" clId="{25898AF7-EF37-4AD5-8CE1-CB3F917910E6}" dt="2021-02-19T07:53:24.136" v="21" actId="26606"/>
          <ac:spMkLst>
            <pc:docMk/>
            <pc:sldMk cId="4247604567" sldId="260"/>
            <ac:spMk id="192" creationId="{8A7BA06D-B3FF-4E91-8639-B4569AE3AA23}"/>
          </ac:spMkLst>
        </pc:spChg>
        <pc:spChg chg="del">
          <ac:chgData name="Michał Pyclik" userId="6d1d9512d460d1ef" providerId="LiveId" clId="{25898AF7-EF37-4AD5-8CE1-CB3F917910E6}" dt="2021-02-19T07:53:24.136" v="21" actId="26606"/>
          <ac:spMkLst>
            <pc:docMk/>
            <pc:sldMk cId="4247604567" sldId="260"/>
            <ac:spMk id="193" creationId="{2B30C86D-5A07-48BC-9C9D-6F9A2DB1E9E1}"/>
          </ac:spMkLst>
        </pc:spChg>
        <pc:spChg chg="del">
          <ac:chgData name="Michał Pyclik" userId="6d1d9512d460d1ef" providerId="LiveId" clId="{25898AF7-EF37-4AD5-8CE1-CB3F917910E6}" dt="2021-02-19T07:53:24.136" v="21" actId="26606"/>
          <ac:spMkLst>
            <pc:docMk/>
            <pc:sldMk cId="4247604567" sldId="260"/>
            <ac:spMk id="194" creationId="{A34066D6-1B59-4642-A86D-39464CEE971B}"/>
          </ac:spMkLst>
        </pc:spChg>
        <pc:spChg chg="del">
          <ac:chgData name="Michał Pyclik" userId="6d1d9512d460d1ef" providerId="LiveId" clId="{25898AF7-EF37-4AD5-8CE1-CB3F917910E6}" dt="2021-02-19T07:53:24.136" v="21" actId="26606"/>
          <ac:spMkLst>
            <pc:docMk/>
            <pc:sldMk cId="4247604567" sldId="260"/>
            <ac:spMk id="195" creationId="{18E928D9-3091-4385-B979-265D55AD02CE}"/>
          </ac:spMkLst>
        </pc:spChg>
        <pc:spChg chg="del">
          <ac:chgData name="Michał Pyclik" userId="6d1d9512d460d1ef" providerId="LiveId" clId="{25898AF7-EF37-4AD5-8CE1-CB3F917910E6}" dt="2021-02-19T07:53:24.136" v="21" actId="26606"/>
          <ac:spMkLst>
            <pc:docMk/>
            <pc:sldMk cId="4247604567" sldId="260"/>
            <ac:spMk id="196" creationId="{7D602432-D774-4CF5-94E8-7D52D01059D2}"/>
          </ac:spMkLst>
        </pc:spChg>
        <pc:spChg chg="del">
          <ac:chgData name="Michał Pyclik" userId="6d1d9512d460d1ef" providerId="LiveId" clId="{25898AF7-EF37-4AD5-8CE1-CB3F917910E6}" dt="2021-02-19T07:53:24.136" v="21" actId="26606"/>
          <ac:spMkLst>
            <pc:docMk/>
            <pc:sldMk cId="4247604567" sldId="260"/>
            <ac:spMk id="197" creationId="{CBF9EBB4-5078-47B2-AAA0-DF4A88D8182A}"/>
          </ac:spMkLst>
        </pc:spChg>
        <pc:spChg chg="add">
          <ac:chgData name="Michał Pyclik" userId="6d1d9512d460d1ef" providerId="LiveId" clId="{25898AF7-EF37-4AD5-8CE1-CB3F917910E6}" dt="2021-02-19T07:53:24.136" v="21" actId="26606"/>
          <ac:spMkLst>
            <pc:docMk/>
            <pc:sldMk cId="4247604567" sldId="260"/>
            <ac:spMk id="2053" creationId="{8A7BA06D-B3FF-4E91-8639-B4569AE3AA23}"/>
          </ac:spMkLst>
        </pc:spChg>
        <pc:spChg chg="add">
          <ac:chgData name="Michał Pyclik" userId="6d1d9512d460d1ef" providerId="LiveId" clId="{25898AF7-EF37-4AD5-8CE1-CB3F917910E6}" dt="2021-02-19T07:53:24.136" v="21" actId="26606"/>
          <ac:spMkLst>
            <pc:docMk/>
            <pc:sldMk cId="4247604567" sldId="260"/>
            <ac:spMk id="2054" creationId="{2B30C86D-5A07-48BC-9C9D-6F9A2DB1E9E1}"/>
          </ac:spMkLst>
        </pc:spChg>
        <pc:spChg chg="add">
          <ac:chgData name="Michał Pyclik" userId="6d1d9512d460d1ef" providerId="LiveId" clId="{25898AF7-EF37-4AD5-8CE1-CB3F917910E6}" dt="2021-02-19T07:53:24.136" v="21" actId="26606"/>
          <ac:spMkLst>
            <pc:docMk/>
            <pc:sldMk cId="4247604567" sldId="260"/>
            <ac:spMk id="2055" creationId="{A34066D6-1B59-4642-A86D-39464CEE971B}"/>
          </ac:spMkLst>
        </pc:spChg>
        <pc:spChg chg="add">
          <ac:chgData name="Michał Pyclik" userId="6d1d9512d460d1ef" providerId="LiveId" clId="{25898AF7-EF37-4AD5-8CE1-CB3F917910E6}" dt="2021-02-19T07:53:24.136" v="21" actId="26606"/>
          <ac:spMkLst>
            <pc:docMk/>
            <pc:sldMk cId="4247604567" sldId="260"/>
            <ac:spMk id="2056" creationId="{18E928D9-3091-4385-B979-265D55AD02CE}"/>
          </ac:spMkLst>
        </pc:spChg>
        <pc:picChg chg="add mod">
          <ac:chgData name="Michał Pyclik" userId="6d1d9512d460d1ef" providerId="LiveId" clId="{25898AF7-EF37-4AD5-8CE1-CB3F917910E6}" dt="2021-02-19T07:53:24.136" v="21" actId="26606"/>
          <ac:picMkLst>
            <pc:docMk/>
            <pc:sldMk cId="4247604567" sldId="260"/>
            <ac:picMk id="2050" creationId="{F5FFE227-A155-49A8-AFE3-E4C84B5552B8}"/>
          </ac:picMkLst>
        </pc:picChg>
        <pc:picChg chg="del">
          <ac:chgData name="Michał Pyclik" userId="6d1d9512d460d1ef" providerId="LiveId" clId="{25898AF7-EF37-4AD5-8CE1-CB3F917910E6}" dt="2021-02-19T07:53:12.063" v="19" actId="478"/>
          <ac:picMkLst>
            <pc:docMk/>
            <pc:sldMk cId="4247604567" sldId="260"/>
            <ac:picMk id="2052" creationId="{CE866C39-12ED-4152-A037-0744C01E932E}"/>
          </ac:picMkLst>
        </pc:picChg>
      </pc:sldChg>
      <pc:sldChg chg="addSp delSp modSp mod">
        <pc:chgData name="Michał Pyclik" userId="6d1d9512d460d1ef" providerId="LiveId" clId="{25898AF7-EF37-4AD5-8CE1-CB3F917910E6}" dt="2021-02-19T07:53:40.975" v="24" actId="26606"/>
        <pc:sldMkLst>
          <pc:docMk/>
          <pc:sldMk cId="1357013739" sldId="261"/>
        </pc:sldMkLst>
        <pc:spChg chg="mod ord">
          <ac:chgData name="Michał Pyclik" userId="6d1d9512d460d1ef" providerId="LiveId" clId="{25898AF7-EF37-4AD5-8CE1-CB3F917910E6}" dt="2021-02-19T07:53:40.975" v="24" actId="26606"/>
          <ac:spMkLst>
            <pc:docMk/>
            <pc:sldMk cId="1357013739" sldId="261"/>
            <ac:spMk id="2" creationId="{8FCF411D-0695-499F-8B1F-B96884589DBC}"/>
          </ac:spMkLst>
        </pc:spChg>
        <pc:spChg chg="add">
          <ac:chgData name="Michał Pyclik" userId="6d1d9512d460d1ef" providerId="LiveId" clId="{25898AF7-EF37-4AD5-8CE1-CB3F917910E6}" dt="2021-02-19T07:53:40.975" v="24" actId="26606"/>
          <ac:spMkLst>
            <pc:docMk/>
            <pc:sldMk cId="1357013739" sldId="261"/>
            <ac:spMk id="73" creationId="{8A7BA06D-B3FF-4E91-8639-B4569AE3AA23}"/>
          </ac:spMkLst>
        </pc:spChg>
        <pc:spChg chg="add">
          <ac:chgData name="Michał Pyclik" userId="6d1d9512d460d1ef" providerId="LiveId" clId="{25898AF7-EF37-4AD5-8CE1-CB3F917910E6}" dt="2021-02-19T07:53:40.975" v="24" actId="26606"/>
          <ac:spMkLst>
            <pc:docMk/>
            <pc:sldMk cId="1357013739" sldId="261"/>
            <ac:spMk id="75" creationId="{2B30C86D-5A07-48BC-9C9D-6F9A2DB1E9E1}"/>
          </ac:spMkLst>
        </pc:spChg>
        <pc:spChg chg="add">
          <ac:chgData name="Michał Pyclik" userId="6d1d9512d460d1ef" providerId="LiveId" clId="{25898AF7-EF37-4AD5-8CE1-CB3F917910E6}" dt="2021-02-19T07:53:40.975" v="24" actId="26606"/>
          <ac:spMkLst>
            <pc:docMk/>
            <pc:sldMk cId="1357013739" sldId="261"/>
            <ac:spMk id="77" creationId="{A34066D6-1B59-4642-A86D-39464CEE971B}"/>
          </ac:spMkLst>
        </pc:spChg>
        <pc:spChg chg="add">
          <ac:chgData name="Michał Pyclik" userId="6d1d9512d460d1ef" providerId="LiveId" clId="{25898AF7-EF37-4AD5-8CE1-CB3F917910E6}" dt="2021-02-19T07:53:40.975" v="24" actId="26606"/>
          <ac:spMkLst>
            <pc:docMk/>
            <pc:sldMk cId="1357013739" sldId="261"/>
            <ac:spMk id="79" creationId="{18E928D9-3091-4385-B979-265D55AD02CE}"/>
          </ac:spMkLst>
        </pc:spChg>
        <pc:spChg chg="add">
          <ac:chgData name="Michał Pyclik" userId="6d1d9512d460d1ef" providerId="LiveId" clId="{25898AF7-EF37-4AD5-8CE1-CB3F917910E6}" dt="2021-02-19T07:53:40.975" v="24" actId="26606"/>
          <ac:spMkLst>
            <pc:docMk/>
            <pc:sldMk cId="1357013739" sldId="261"/>
            <ac:spMk id="81" creationId="{7D602432-D774-4CF5-94E8-7D52D01059D2}"/>
          </ac:spMkLst>
        </pc:spChg>
        <pc:spChg chg="add">
          <ac:chgData name="Michał Pyclik" userId="6d1d9512d460d1ef" providerId="LiveId" clId="{25898AF7-EF37-4AD5-8CE1-CB3F917910E6}" dt="2021-02-19T07:53:40.975" v="24" actId="26606"/>
          <ac:spMkLst>
            <pc:docMk/>
            <pc:sldMk cId="1357013739" sldId="261"/>
            <ac:spMk id="83" creationId="{CBF9EBB4-5078-47B2-AAA0-DF4A88D8182A}"/>
          </ac:spMkLst>
        </pc:spChg>
        <pc:spChg chg="del">
          <ac:chgData name="Michał Pyclik" userId="6d1d9512d460d1ef" providerId="LiveId" clId="{25898AF7-EF37-4AD5-8CE1-CB3F917910E6}" dt="2021-02-19T07:53:40.975" v="24" actId="26606"/>
          <ac:spMkLst>
            <pc:docMk/>
            <pc:sldMk cId="1357013739" sldId="261"/>
            <ac:spMk id="192" creationId="{8A7BA06D-B3FF-4E91-8639-B4569AE3AA23}"/>
          </ac:spMkLst>
        </pc:spChg>
        <pc:spChg chg="del">
          <ac:chgData name="Michał Pyclik" userId="6d1d9512d460d1ef" providerId="LiveId" clId="{25898AF7-EF37-4AD5-8CE1-CB3F917910E6}" dt="2021-02-19T07:53:40.975" v="24" actId="26606"/>
          <ac:spMkLst>
            <pc:docMk/>
            <pc:sldMk cId="1357013739" sldId="261"/>
            <ac:spMk id="193" creationId="{2B30C86D-5A07-48BC-9C9D-6F9A2DB1E9E1}"/>
          </ac:spMkLst>
        </pc:spChg>
        <pc:spChg chg="del">
          <ac:chgData name="Michał Pyclik" userId="6d1d9512d460d1ef" providerId="LiveId" clId="{25898AF7-EF37-4AD5-8CE1-CB3F917910E6}" dt="2021-02-19T07:53:40.975" v="24" actId="26606"/>
          <ac:spMkLst>
            <pc:docMk/>
            <pc:sldMk cId="1357013739" sldId="261"/>
            <ac:spMk id="194" creationId="{BCC81228-CEA3-402B-B8E5-688F5BFA7876}"/>
          </ac:spMkLst>
        </pc:spChg>
        <pc:spChg chg="del">
          <ac:chgData name="Michał Pyclik" userId="6d1d9512d460d1ef" providerId="LiveId" clId="{25898AF7-EF37-4AD5-8CE1-CB3F917910E6}" dt="2021-02-19T07:53:40.975" v="24" actId="26606"/>
          <ac:spMkLst>
            <pc:docMk/>
            <pc:sldMk cId="1357013739" sldId="261"/>
            <ac:spMk id="195" creationId="{BC0916B8-FF7A-4ECB-9FD7-C7668658D9B4}"/>
          </ac:spMkLst>
        </pc:spChg>
        <pc:spChg chg="del">
          <ac:chgData name="Michał Pyclik" userId="6d1d9512d460d1ef" providerId="LiveId" clId="{25898AF7-EF37-4AD5-8CE1-CB3F917910E6}" dt="2021-02-19T07:53:40.975" v="24" actId="26606"/>
          <ac:spMkLst>
            <pc:docMk/>
            <pc:sldMk cId="1357013739" sldId="261"/>
            <ac:spMk id="196" creationId="{9DC011D4-C95F-4B2E-9A3C-A46DCDE956DC}"/>
          </ac:spMkLst>
        </pc:spChg>
        <pc:picChg chg="add mod">
          <ac:chgData name="Michał Pyclik" userId="6d1d9512d460d1ef" providerId="LiveId" clId="{25898AF7-EF37-4AD5-8CE1-CB3F917910E6}" dt="2021-02-19T07:53:40.975" v="24" actId="26606"/>
          <ac:picMkLst>
            <pc:docMk/>
            <pc:sldMk cId="1357013739" sldId="261"/>
            <ac:picMk id="3" creationId="{DDD27050-153D-4BF3-A0D3-86AE70389A54}"/>
          </ac:picMkLst>
        </pc:picChg>
        <pc:picChg chg="del">
          <ac:chgData name="Michał Pyclik" userId="6d1d9512d460d1ef" providerId="LiveId" clId="{25898AF7-EF37-4AD5-8CE1-CB3F917910E6}" dt="2021-02-19T07:53:28.790" v="22" actId="478"/>
          <ac:picMkLst>
            <pc:docMk/>
            <pc:sldMk cId="1357013739" sldId="261"/>
            <ac:picMk id="3074" creationId="{94EE5770-2795-4AB8-B159-2A0086D07F2A}"/>
          </ac:picMkLst>
        </pc:picChg>
      </pc:sldChg>
      <pc:sldChg chg="modSp mod">
        <pc:chgData name="Michał Pyclik" userId="6d1d9512d460d1ef" providerId="LiveId" clId="{25898AF7-EF37-4AD5-8CE1-CB3F917910E6}" dt="2021-02-19T09:53:55.121" v="2399" actId="6549"/>
        <pc:sldMkLst>
          <pc:docMk/>
          <pc:sldMk cId="3686359312" sldId="263"/>
        </pc:sldMkLst>
        <pc:spChg chg="mod">
          <ac:chgData name="Michał Pyclik" userId="6d1d9512d460d1ef" providerId="LiveId" clId="{25898AF7-EF37-4AD5-8CE1-CB3F917910E6}" dt="2021-02-19T09:53:55.121" v="2399" actId="6549"/>
          <ac:spMkLst>
            <pc:docMk/>
            <pc:sldMk cId="3686359312" sldId="263"/>
            <ac:spMk id="3" creationId="{1BA968B6-9EFA-4EE6-903D-BFC1F8925A9C}"/>
          </ac:spMkLst>
        </pc:spChg>
      </pc:sldChg>
      <pc:sldChg chg="modSp mod">
        <pc:chgData name="Michał Pyclik" userId="6d1d9512d460d1ef" providerId="LiveId" clId="{25898AF7-EF37-4AD5-8CE1-CB3F917910E6}" dt="2021-02-19T09:39:17.189" v="1384" actId="20577"/>
        <pc:sldMkLst>
          <pc:docMk/>
          <pc:sldMk cId="3486073002" sldId="264"/>
        </pc:sldMkLst>
        <pc:spChg chg="mod">
          <ac:chgData name="Michał Pyclik" userId="6d1d9512d460d1ef" providerId="LiveId" clId="{25898AF7-EF37-4AD5-8CE1-CB3F917910E6}" dt="2021-02-19T09:39:17.189" v="1384" actId="20577"/>
          <ac:spMkLst>
            <pc:docMk/>
            <pc:sldMk cId="3486073002" sldId="264"/>
            <ac:spMk id="3" creationId="{1BA968B6-9EFA-4EE6-903D-BFC1F8925A9C}"/>
          </ac:spMkLst>
        </pc:spChg>
      </pc:sldChg>
      <pc:sldChg chg="modSp mod">
        <pc:chgData name="Michał Pyclik" userId="6d1d9512d460d1ef" providerId="LiveId" clId="{25898AF7-EF37-4AD5-8CE1-CB3F917910E6}" dt="2021-02-19T09:44:27.573" v="2091" actId="20577"/>
        <pc:sldMkLst>
          <pc:docMk/>
          <pc:sldMk cId="3532310211" sldId="265"/>
        </pc:sldMkLst>
        <pc:spChg chg="mod">
          <ac:chgData name="Michał Pyclik" userId="6d1d9512d460d1ef" providerId="LiveId" clId="{25898AF7-EF37-4AD5-8CE1-CB3F917910E6}" dt="2021-02-19T09:44:27.573" v="2091" actId="20577"/>
          <ac:spMkLst>
            <pc:docMk/>
            <pc:sldMk cId="3532310211" sldId="265"/>
            <ac:spMk id="3" creationId="{1BA968B6-9EFA-4EE6-903D-BFC1F8925A9C}"/>
          </ac:spMkLst>
        </pc:spChg>
      </pc:sldChg>
      <pc:sldChg chg="modSp mod">
        <pc:chgData name="Michał Pyclik" userId="6d1d9512d460d1ef" providerId="LiveId" clId="{25898AF7-EF37-4AD5-8CE1-CB3F917910E6}" dt="2021-02-19T09:46:45.861" v="2171" actId="12269"/>
        <pc:sldMkLst>
          <pc:docMk/>
          <pc:sldMk cId="3930516879" sldId="266"/>
        </pc:sldMkLst>
        <pc:graphicFrameChg chg="mod">
          <ac:chgData name="Michał Pyclik" userId="6d1d9512d460d1ef" providerId="LiveId" clId="{25898AF7-EF37-4AD5-8CE1-CB3F917910E6}" dt="2021-02-19T09:46:45.861" v="2171" actId="12269"/>
          <ac:graphicFrameMkLst>
            <pc:docMk/>
            <pc:sldMk cId="3930516879" sldId="266"/>
            <ac:graphicFrameMk id="3" creationId="{E69DF4B1-DEF4-440D-9287-5DC178F863BF}"/>
          </ac:graphicFrameMkLst>
        </pc:graphicFrameChg>
      </pc:sldChg>
      <pc:sldChg chg="modSp mod">
        <pc:chgData name="Michał Pyclik" userId="6d1d9512d460d1ef" providerId="LiveId" clId="{25898AF7-EF37-4AD5-8CE1-CB3F917910E6}" dt="2021-02-19T10:02:22.990" v="2469" actId="27636"/>
        <pc:sldMkLst>
          <pc:docMk/>
          <pc:sldMk cId="671806405" sldId="267"/>
        </pc:sldMkLst>
        <pc:spChg chg="mod">
          <ac:chgData name="Michał Pyclik" userId="6d1d9512d460d1ef" providerId="LiveId" clId="{25898AF7-EF37-4AD5-8CE1-CB3F917910E6}" dt="2021-02-19T10:02:22.990" v="2469" actId="27636"/>
          <ac:spMkLst>
            <pc:docMk/>
            <pc:sldMk cId="671806405" sldId="267"/>
            <ac:spMk id="3" creationId="{1BA968B6-9EFA-4EE6-903D-BFC1F8925A9C}"/>
          </ac:spMkLst>
        </pc:spChg>
      </pc:sldChg>
      <pc:sldChg chg="addSp delSp modSp mod">
        <pc:chgData name="Michał Pyclik" userId="6d1d9512d460d1ef" providerId="LiveId" clId="{25898AF7-EF37-4AD5-8CE1-CB3F917910E6}" dt="2021-02-19T07:54:03.058" v="27" actId="26606"/>
        <pc:sldMkLst>
          <pc:docMk/>
          <pc:sldMk cId="3291085339" sldId="269"/>
        </pc:sldMkLst>
        <pc:spChg chg="mod ord">
          <ac:chgData name="Michał Pyclik" userId="6d1d9512d460d1ef" providerId="LiveId" clId="{25898AF7-EF37-4AD5-8CE1-CB3F917910E6}" dt="2021-02-19T07:54:03.058" v="27" actId="26606"/>
          <ac:spMkLst>
            <pc:docMk/>
            <pc:sldMk cId="3291085339" sldId="269"/>
            <ac:spMk id="2" creationId="{8FCF411D-0695-499F-8B1F-B96884589DBC}"/>
          </ac:spMkLst>
        </pc:spChg>
        <pc:spChg chg="del">
          <ac:chgData name="Michał Pyclik" userId="6d1d9512d460d1ef" providerId="LiveId" clId="{25898AF7-EF37-4AD5-8CE1-CB3F917910E6}" dt="2021-02-19T07:54:03.058" v="27" actId="26606"/>
          <ac:spMkLst>
            <pc:docMk/>
            <pc:sldMk cId="3291085339" sldId="269"/>
            <ac:spMk id="83" creationId="{18E928D9-3091-4385-B979-265D55AD02CE}"/>
          </ac:spMkLst>
        </pc:spChg>
        <pc:spChg chg="add">
          <ac:chgData name="Michał Pyclik" userId="6d1d9512d460d1ef" providerId="LiveId" clId="{25898AF7-EF37-4AD5-8CE1-CB3F917910E6}" dt="2021-02-19T07:54:03.058" v="27" actId="26606"/>
          <ac:spMkLst>
            <pc:docMk/>
            <pc:sldMk cId="3291085339" sldId="269"/>
            <ac:spMk id="84" creationId="{A34066D6-1B59-4642-A86D-39464CEE971B}"/>
          </ac:spMkLst>
        </pc:spChg>
        <pc:spChg chg="del">
          <ac:chgData name="Michał Pyclik" userId="6d1d9512d460d1ef" providerId="LiveId" clId="{25898AF7-EF37-4AD5-8CE1-CB3F917910E6}" dt="2021-02-19T07:54:03.058" v="27" actId="26606"/>
          <ac:spMkLst>
            <pc:docMk/>
            <pc:sldMk cId="3291085339" sldId="269"/>
            <ac:spMk id="85" creationId="{7D602432-D774-4CF5-94E8-7D52D01059D2}"/>
          </ac:spMkLst>
        </pc:spChg>
        <pc:spChg chg="add">
          <ac:chgData name="Michał Pyclik" userId="6d1d9512d460d1ef" providerId="LiveId" clId="{25898AF7-EF37-4AD5-8CE1-CB3F917910E6}" dt="2021-02-19T07:54:03.058" v="27" actId="26606"/>
          <ac:spMkLst>
            <pc:docMk/>
            <pc:sldMk cId="3291085339" sldId="269"/>
            <ac:spMk id="86" creationId="{18E928D9-3091-4385-B979-265D55AD02CE}"/>
          </ac:spMkLst>
        </pc:spChg>
        <pc:spChg chg="del">
          <ac:chgData name="Michał Pyclik" userId="6d1d9512d460d1ef" providerId="LiveId" clId="{25898AF7-EF37-4AD5-8CE1-CB3F917910E6}" dt="2021-02-19T07:54:03.058" v="27" actId="26606"/>
          <ac:spMkLst>
            <pc:docMk/>
            <pc:sldMk cId="3291085339" sldId="269"/>
            <ac:spMk id="87" creationId="{CBF9EBB4-5078-47B2-AAA0-DF4A88D8182A}"/>
          </ac:spMkLst>
        </pc:spChg>
        <pc:spChg chg="add">
          <ac:chgData name="Michał Pyclik" userId="6d1d9512d460d1ef" providerId="LiveId" clId="{25898AF7-EF37-4AD5-8CE1-CB3F917910E6}" dt="2021-02-19T07:54:03.058" v="27" actId="26606"/>
          <ac:spMkLst>
            <pc:docMk/>
            <pc:sldMk cId="3291085339" sldId="269"/>
            <ac:spMk id="88" creationId="{7D602432-D774-4CF5-94E8-7D52D01059D2}"/>
          </ac:spMkLst>
        </pc:spChg>
        <pc:spChg chg="add">
          <ac:chgData name="Michał Pyclik" userId="6d1d9512d460d1ef" providerId="LiveId" clId="{25898AF7-EF37-4AD5-8CE1-CB3F917910E6}" dt="2021-02-19T07:54:03.058" v="27" actId="26606"/>
          <ac:spMkLst>
            <pc:docMk/>
            <pc:sldMk cId="3291085339" sldId="269"/>
            <ac:spMk id="89" creationId="{CBF9EBB4-5078-47B2-AAA0-DF4A88D8182A}"/>
          </ac:spMkLst>
        </pc:spChg>
        <pc:spChg chg="del">
          <ac:chgData name="Michał Pyclik" userId="6d1d9512d460d1ef" providerId="LiveId" clId="{25898AF7-EF37-4AD5-8CE1-CB3F917910E6}" dt="2021-02-19T07:54:03.058" v="27" actId="26606"/>
          <ac:spMkLst>
            <pc:docMk/>
            <pc:sldMk cId="3291085339" sldId="269"/>
            <ac:spMk id="4100" creationId="{8A7BA06D-B3FF-4E91-8639-B4569AE3AA23}"/>
          </ac:spMkLst>
        </pc:spChg>
        <pc:spChg chg="del">
          <ac:chgData name="Michał Pyclik" userId="6d1d9512d460d1ef" providerId="LiveId" clId="{25898AF7-EF37-4AD5-8CE1-CB3F917910E6}" dt="2021-02-19T07:54:03.058" v="27" actId="26606"/>
          <ac:spMkLst>
            <pc:docMk/>
            <pc:sldMk cId="3291085339" sldId="269"/>
            <ac:spMk id="4101" creationId="{2B30C86D-5A07-48BC-9C9D-6F9A2DB1E9E1}"/>
          </ac:spMkLst>
        </pc:spChg>
        <pc:spChg chg="del">
          <ac:chgData name="Michał Pyclik" userId="6d1d9512d460d1ef" providerId="LiveId" clId="{25898AF7-EF37-4AD5-8CE1-CB3F917910E6}" dt="2021-02-19T07:54:03.058" v="27" actId="26606"/>
          <ac:spMkLst>
            <pc:docMk/>
            <pc:sldMk cId="3291085339" sldId="269"/>
            <ac:spMk id="4102" creationId="{F101C3BA-9804-47C4-8BCA-EC15FAD15885}"/>
          </ac:spMkLst>
        </pc:spChg>
        <pc:spChg chg="del">
          <ac:chgData name="Michał Pyclik" userId="6d1d9512d460d1ef" providerId="LiveId" clId="{25898AF7-EF37-4AD5-8CE1-CB3F917910E6}" dt="2021-02-19T07:54:03.058" v="27" actId="26606"/>
          <ac:spMkLst>
            <pc:docMk/>
            <pc:sldMk cId="3291085339" sldId="269"/>
            <ac:spMk id="4103" creationId="{A34066D6-1B59-4642-A86D-39464CEE971B}"/>
          </ac:spMkLst>
        </pc:spChg>
        <pc:spChg chg="add">
          <ac:chgData name="Michał Pyclik" userId="6d1d9512d460d1ef" providerId="LiveId" clId="{25898AF7-EF37-4AD5-8CE1-CB3F917910E6}" dt="2021-02-19T07:54:03.058" v="27" actId="26606"/>
          <ac:spMkLst>
            <pc:docMk/>
            <pc:sldMk cId="3291085339" sldId="269"/>
            <ac:spMk id="4105" creationId="{8A7BA06D-B3FF-4E91-8639-B4569AE3AA23}"/>
          </ac:spMkLst>
        </pc:spChg>
        <pc:spChg chg="add">
          <ac:chgData name="Michał Pyclik" userId="6d1d9512d460d1ef" providerId="LiveId" clId="{25898AF7-EF37-4AD5-8CE1-CB3F917910E6}" dt="2021-02-19T07:54:03.058" v="27" actId="26606"/>
          <ac:spMkLst>
            <pc:docMk/>
            <pc:sldMk cId="3291085339" sldId="269"/>
            <ac:spMk id="4106" creationId="{2B30C86D-5A07-48BC-9C9D-6F9A2DB1E9E1}"/>
          </ac:spMkLst>
        </pc:spChg>
        <pc:picChg chg="add mod">
          <ac:chgData name="Michał Pyclik" userId="6d1d9512d460d1ef" providerId="LiveId" clId="{25898AF7-EF37-4AD5-8CE1-CB3F917910E6}" dt="2021-02-19T07:54:03.058" v="27" actId="26606"/>
          <ac:picMkLst>
            <pc:docMk/>
            <pc:sldMk cId="3291085339" sldId="269"/>
            <ac:picMk id="3" creationId="{BBD37CAC-E3FE-4635-9EBA-0F9AE9674043}"/>
          </ac:picMkLst>
        </pc:picChg>
        <pc:picChg chg="del">
          <ac:chgData name="Michał Pyclik" userId="6d1d9512d460d1ef" providerId="LiveId" clId="{25898AF7-EF37-4AD5-8CE1-CB3F917910E6}" dt="2021-02-19T07:53:48.985" v="25" actId="478"/>
          <ac:picMkLst>
            <pc:docMk/>
            <pc:sldMk cId="3291085339" sldId="269"/>
            <ac:picMk id="4098" creationId="{E29D7F40-E6A4-48DB-AF7F-C8CE6CE57B5B}"/>
          </ac:picMkLst>
        </pc:picChg>
      </pc:sldChg>
      <pc:sldChg chg="modSp mod">
        <pc:chgData name="Michał Pyclik" userId="6d1d9512d460d1ef" providerId="LiveId" clId="{25898AF7-EF37-4AD5-8CE1-CB3F917910E6}" dt="2021-02-19T09:48:57.531" v="2222" actId="1076"/>
        <pc:sldMkLst>
          <pc:docMk/>
          <pc:sldMk cId="2065231512" sldId="270"/>
        </pc:sldMkLst>
        <pc:graphicFrameChg chg="mod modGraphic">
          <ac:chgData name="Michał Pyclik" userId="6d1d9512d460d1ef" providerId="LiveId" clId="{25898AF7-EF37-4AD5-8CE1-CB3F917910E6}" dt="2021-02-19T09:48:57.531" v="2222" actId="1076"/>
          <ac:graphicFrameMkLst>
            <pc:docMk/>
            <pc:sldMk cId="2065231512" sldId="270"/>
            <ac:graphicFrameMk id="3" creationId="{D5CF712E-E702-4D75-A24F-57CC6D7EBEFB}"/>
          </ac:graphicFrameMkLst>
        </pc:graphicFrameChg>
      </pc:sldChg>
      <pc:sldChg chg="modSp mod">
        <pc:chgData name="Michał Pyclik" userId="6d1d9512d460d1ef" providerId="LiveId" clId="{25898AF7-EF37-4AD5-8CE1-CB3F917910E6}" dt="2021-02-19T09:49:36.277" v="2226" actId="14100"/>
        <pc:sldMkLst>
          <pc:docMk/>
          <pc:sldMk cId="1374355482" sldId="271"/>
        </pc:sldMkLst>
        <pc:graphicFrameChg chg="mod">
          <ac:chgData name="Michał Pyclik" userId="6d1d9512d460d1ef" providerId="LiveId" clId="{25898AF7-EF37-4AD5-8CE1-CB3F917910E6}" dt="2021-02-19T09:49:36.277" v="2226" actId="14100"/>
          <ac:graphicFrameMkLst>
            <pc:docMk/>
            <pc:sldMk cId="1374355482" sldId="271"/>
            <ac:graphicFrameMk id="3" creationId="{47AB0173-10AD-46BA-B322-429C371C5E73}"/>
          </ac:graphicFrameMkLst>
        </pc:graphicFrameChg>
      </pc:sldChg>
      <pc:sldChg chg="addSp delSp modSp mod">
        <pc:chgData name="Michał Pyclik" userId="6d1d9512d460d1ef" providerId="LiveId" clId="{25898AF7-EF37-4AD5-8CE1-CB3F917910E6}" dt="2021-02-19T07:54:20.296" v="30" actId="26606"/>
        <pc:sldMkLst>
          <pc:docMk/>
          <pc:sldMk cId="1024853468" sldId="272"/>
        </pc:sldMkLst>
        <pc:spChg chg="mod ord">
          <ac:chgData name="Michał Pyclik" userId="6d1d9512d460d1ef" providerId="LiveId" clId="{25898AF7-EF37-4AD5-8CE1-CB3F917910E6}" dt="2021-02-19T07:54:20.296" v="30" actId="26606"/>
          <ac:spMkLst>
            <pc:docMk/>
            <pc:sldMk cId="1024853468" sldId="272"/>
            <ac:spMk id="2" creationId="{8FCF411D-0695-499F-8B1F-B96884589DBC}"/>
          </ac:spMkLst>
        </pc:spChg>
        <pc:spChg chg="add">
          <ac:chgData name="Michał Pyclik" userId="6d1d9512d460d1ef" providerId="LiveId" clId="{25898AF7-EF37-4AD5-8CE1-CB3F917910E6}" dt="2021-02-19T07:54:20.296" v="30" actId="26606"/>
          <ac:spMkLst>
            <pc:docMk/>
            <pc:sldMk cId="1024853468" sldId="272"/>
            <ac:spMk id="86" creationId="{2B30C86D-5A07-48BC-9C9D-6F9A2DB1E9E1}"/>
          </ac:spMkLst>
        </pc:spChg>
        <pc:spChg chg="add">
          <ac:chgData name="Michał Pyclik" userId="6d1d9512d460d1ef" providerId="LiveId" clId="{25898AF7-EF37-4AD5-8CE1-CB3F917910E6}" dt="2021-02-19T07:54:20.296" v="30" actId="26606"/>
          <ac:spMkLst>
            <pc:docMk/>
            <pc:sldMk cId="1024853468" sldId="272"/>
            <ac:spMk id="88" creationId="{A34066D6-1B59-4642-A86D-39464CEE971B}"/>
          </ac:spMkLst>
        </pc:spChg>
        <pc:spChg chg="add">
          <ac:chgData name="Michał Pyclik" userId="6d1d9512d460d1ef" providerId="LiveId" clId="{25898AF7-EF37-4AD5-8CE1-CB3F917910E6}" dt="2021-02-19T07:54:20.296" v="30" actId="26606"/>
          <ac:spMkLst>
            <pc:docMk/>
            <pc:sldMk cId="1024853468" sldId="272"/>
            <ac:spMk id="90" creationId="{18E928D9-3091-4385-B979-265D55AD02CE}"/>
          </ac:spMkLst>
        </pc:spChg>
        <pc:spChg chg="add">
          <ac:chgData name="Michał Pyclik" userId="6d1d9512d460d1ef" providerId="LiveId" clId="{25898AF7-EF37-4AD5-8CE1-CB3F917910E6}" dt="2021-02-19T07:54:20.296" v="30" actId="26606"/>
          <ac:spMkLst>
            <pc:docMk/>
            <pc:sldMk cId="1024853468" sldId="272"/>
            <ac:spMk id="92" creationId="{7D602432-D774-4CF5-94E8-7D52D01059D2}"/>
          </ac:spMkLst>
        </pc:spChg>
        <pc:spChg chg="add">
          <ac:chgData name="Michał Pyclik" userId="6d1d9512d460d1ef" providerId="LiveId" clId="{25898AF7-EF37-4AD5-8CE1-CB3F917910E6}" dt="2021-02-19T07:54:20.296" v="30" actId="26606"/>
          <ac:spMkLst>
            <pc:docMk/>
            <pc:sldMk cId="1024853468" sldId="272"/>
            <ac:spMk id="94" creationId="{CBF9EBB4-5078-47B2-AAA0-DF4A88D8182A}"/>
          </ac:spMkLst>
        </pc:spChg>
        <pc:spChg chg="del">
          <ac:chgData name="Michał Pyclik" userId="6d1d9512d460d1ef" providerId="LiveId" clId="{25898AF7-EF37-4AD5-8CE1-CB3F917910E6}" dt="2021-02-19T07:54:20.296" v="30" actId="26606"/>
          <ac:spMkLst>
            <pc:docMk/>
            <pc:sldMk cId="1024853468" sldId="272"/>
            <ac:spMk id="135" creationId="{8A7BA06D-B3FF-4E91-8639-B4569AE3AA23}"/>
          </ac:spMkLst>
        </pc:spChg>
        <pc:spChg chg="del">
          <ac:chgData name="Michał Pyclik" userId="6d1d9512d460d1ef" providerId="LiveId" clId="{25898AF7-EF37-4AD5-8CE1-CB3F917910E6}" dt="2021-02-19T07:54:20.296" v="30" actId="26606"/>
          <ac:spMkLst>
            <pc:docMk/>
            <pc:sldMk cId="1024853468" sldId="272"/>
            <ac:spMk id="137" creationId="{2B30C86D-5A07-48BC-9C9D-6F9A2DB1E9E1}"/>
          </ac:spMkLst>
        </pc:spChg>
        <pc:spChg chg="del">
          <ac:chgData name="Michał Pyclik" userId="6d1d9512d460d1ef" providerId="LiveId" clId="{25898AF7-EF37-4AD5-8CE1-CB3F917910E6}" dt="2021-02-19T07:54:20.296" v="30" actId="26606"/>
          <ac:spMkLst>
            <pc:docMk/>
            <pc:sldMk cId="1024853468" sldId="272"/>
            <ac:spMk id="139" creationId="{BCC81228-CEA3-402B-B8E5-688F5BFA7876}"/>
          </ac:spMkLst>
        </pc:spChg>
        <pc:spChg chg="del">
          <ac:chgData name="Michał Pyclik" userId="6d1d9512d460d1ef" providerId="LiveId" clId="{25898AF7-EF37-4AD5-8CE1-CB3F917910E6}" dt="2021-02-19T07:54:20.296" v="30" actId="26606"/>
          <ac:spMkLst>
            <pc:docMk/>
            <pc:sldMk cId="1024853468" sldId="272"/>
            <ac:spMk id="141" creationId="{BC0916B8-FF7A-4ECB-9FD7-C7668658D9B4}"/>
          </ac:spMkLst>
        </pc:spChg>
        <pc:spChg chg="del">
          <ac:chgData name="Michał Pyclik" userId="6d1d9512d460d1ef" providerId="LiveId" clId="{25898AF7-EF37-4AD5-8CE1-CB3F917910E6}" dt="2021-02-19T07:54:20.296" v="30" actId="26606"/>
          <ac:spMkLst>
            <pc:docMk/>
            <pc:sldMk cId="1024853468" sldId="272"/>
            <ac:spMk id="143" creationId="{9DC011D4-C95F-4B2E-9A3C-A46DCDE956DC}"/>
          </ac:spMkLst>
        </pc:spChg>
        <pc:spChg chg="add">
          <ac:chgData name="Michał Pyclik" userId="6d1d9512d460d1ef" providerId="LiveId" clId="{25898AF7-EF37-4AD5-8CE1-CB3F917910E6}" dt="2021-02-19T07:54:20.296" v="30" actId="26606"/>
          <ac:spMkLst>
            <pc:docMk/>
            <pc:sldMk cId="1024853468" sldId="272"/>
            <ac:spMk id="145" creationId="{8A7BA06D-B3FF-4E91-8639-B4569AE3AA23}"/>
          </ac:spMkLst>
        </pc:spChg>
        <pc:picChg chg="add mod">
          <ac:chgData name="Michał Pyclik" userId="6d1d9512d460d1ef" providerId="LiveId" clId="{25898AF7-EF37-4AD5-8CE1-CB3F917910E6}" dt="2021-02-19T07:54:20.296" v="30" actId="26606"/>
          <ac:picMkLst>
            <pc:docMk/>
            <pc:sldMk cId="1024853468" sldId="272"/>
            <ac:picMk id="3" creationId="{7A4108C6-125E-4A3C-848D-B5851445A060}"/>
          </ac:picMkLst>
        </pc:picChg>
        <pc:picChg chg="del">
          <ac:chgData name="Michał Pyclik" userId="6d1d9512d460d1ef" providerId="LiveId" clId="{25898AF7-EF37-4AD5-8CE1-CB3F917910E6}" dt="2021-02-19T07:54:08.456" v="28" actId="478"/>
          <ac:picMkLst>
            <pc:docMk/>
            <pc:sldMk cId="1024853468" sldId="272"/>
            <ac:picMk id="5122" creationId="{A973BDA9-DC51-4131-BFFC-0F9B5AAC14A1}"/>
          </ac:picMkLst>
        </pc:picChg>
      </pc:sldChg>
      <pc:sldChg chg="modSp mod">
        <pc:chgData name="Michał Pyclik" userId="6d1d9512d460d1ef" providerId="LiveId" clId="{25898AF7-EF37-4AD5-8CE1-CB3F917910E6}" dt="2021-02-19T09:50:48.215" v="2392" actId="20577"/>
        <pc:sldMkLst>
          <pc:docMk/>
          <pc:sldMk cId="1665572557" sldId="273"/>
        </pc:sldMkLst>
        <pc:spChg chg="mod">
          <ac:chgData name="Michał Pyclik" userId="6d1d9512d460d1ef" providerId="LiveId" clId="{25898AF7-EF37-4AD5-8CE1-CB3F917910E6}" dt="2021-02-19T09:50:48.215" v="2392" actId="20577"/>
          <ac:spMkLst>
            <pc:docMk/>
            <pc:sldMk cId="1665572557" sldId="273"/>
            <ac:spMk id="3" creationId="{1BA968B6-9EFA-4EE6-903D-BFC1F8925A9C}"/>
          </ac:spMkLst>
        </pc:spChg>
      </pc:sldChg>
      <pc:sldChg chg="del">
        <pc:chgData name="Michał Pyclik" userId="6d1d9512d460d1ef" providerId="LiveId" clId="{25898AF7-EF37-4AD5-8CE1-CB3F917910E6}" dt="2021-02-19T09:35:34.454" v="767" actId="47"/>
        <pc:sldMkLst>
          <pc:docMk/>
          <pc:sldMk cId="1444887571" sldId="274"/>
        </pc:sldMkLst>
      </pc:sldChg>
      <pc:sldChg chg="modSp add mod">
        <pc:chgData name="Michał Pyclik" userId="6d1d9512d460d1ef" providerId="LiveId" clId="{25898AF7-EF37-4AD5-8CE1-CB3F917910E6}" dt="2021-02-19T09:54:43.940" v="2407"/>
        <pc:sldMkLst>
          <pc:docMk/>
          <pc:sldMk cId="3327614515" sldId="274"/>
        </pc:sldMkLst>
        <pc:spChg chg="mod">
          <ac:chgData name="Michał Pyclik" userId="6d1d9512d460d1ef" providerId="LiveId" clId="{25898AF7-EF37-4AD5-8CE1-CB3F917910E6}" dt="2021-02-19T09:54:43.940" v="2407"/>
          <ac:spMkLst>
            <pc:docMk/>
            <pc:sldMk cId="3327614515" sldId="274"/>
            <ac:spMk id="3" creationId="{1BA968B6-9EFA-4EE6-903D-BFC1F8925A9C}"/>
          </ac:spMkLst>
        </pc:spChg>
      </pc:sldChg>
      <pc:sldChg chg="del">
        <pc:chgData name="Michał Pyclik" userId="6d1d9512d460d1ef" providerId="LiveId" clId="{25898AF7-EF37-4AD5-8CE1-CB3F917910E6}" dt="2021-02-19T09:35:34.454" v="767" actId="47"/>
        <pc:sldMkLst>
          <pc:docMk/>
          <pc:sldMk cId="1425454327" sldId="275"/>
        </pc:sldMkLst>
      </pc:sldChg>
      <pc:sldChg chg="addSp delSp modSp new mod modClrScheme chgLayout">
        <pc:chgData name="Michał Pyclik" userId="6d1d9512d460d1ef" providerId="LiveId" clId="{25898AF7-EF37-4AD5-8CE1-CB3F917910E6}" dt="2021-02-19T09:55:06.546" v="2412" actId="14100"/>
        <pc:sldMkLst>
          <pc:docMk/>
          <pc:sldMk cId="2354616772" sldId="275"/>
        </pc:sldMkLst>
        <pc:spChg chg="del">
          <ac:chgData name="Michał Pyclik" userId="6d1d9512d460d1ef" providerId="LiveId" clId="{25898AF7-EF37-4AD5-8CE1-CB3F917910E6}" dt="2021-02-19T09:54:52.978" v="2409" actId="700"/>
          <ac:spMkLst>
            <pc:docMk/>
            <pc:sldMk cId="2354616772" sldId="275"/>
            <ac:spMk id="2" creationId="{1379913E-F5A4-43A5-B38A-6375D28033C2}"/>
          </ac:spMkLst>
        </pc:spChg>
        <pc:spChg chg="del">
          <ac:chgData name="Michał Pyclik" userId="6d1d9512d460d1ef" providerId="LiveId" clId="{25898AF7-EF37-4AD5-8CE1-CB3F917910E6}" dt="2021-02-19T09:54:52.978" v="2409" actId="700"/>
          <ac:spMkLst>
            <pc:docMk/>
            <pc:sldMk cId="2354616772" sldId="275"/>
            <ac:spMk id="3" creationId="{C1B02E57-5590-43C9-B50C-DD6F88BD7CB0}"/>
          </ac:spMkLst>
        </pc:spChg>
        <pc:picChg chg="add mod">
          <ac:chgData name="Michał Pyclik" userId="6d1d9512d460d1ef" providerId="LiveId" clId="{25898AF7-EF37-4AD5-8CE1-CB3F917910E6}" dt="2021-02-19T09:55:06.546" v="2412" actId="14100"/>
          <ac:picMkLst>
            <pc:docMk/>
            <pc:sldMk cId="2354616772" sldId="275"/>
            <ac:picMk id="6146" creationId="{0815EA22-22D2-45E8-B4FC-9A4CCD93B688}"/>
          </ac:picMkLst>
        </pc:picChg>
      </pc:sldChg>
      <pc:sldChg chg="del">
        <pc:chgData name="Michał Pyclik" userId="6d1d9512d460d1ef" providerId="LiveId" clId="{25898AF7-EF37-4AD5-8CE1-CB3F917910E6}" dt="2021-02-19T09:35:34.454" v="767" actId="47"/>
        <pc:sldMkLst>
          <pc:docMk/>
          <pc:sldMk cId="1377553047" sldId="276"/>
        </pc:sldMkLst>
      </pc:sldChg>
      <pc:sldChg chg="modSp add mod">
        <pc:chgData name="Michał Pyclik" userId="6d1d9512d460d1ef" providerId="LiveId" clId="{25898AF7-EF37-4AD5-8CE1-CB3F917910E6}" dt="2021-02-19T09:55:40.020" v="2421" actId="6549"/>
        <pc:sldMkLst>
          <pc:docMk/>
          <pc:sldMk cId="3840177639" sldId="276"/>
        </pc:sldMkLst>
        <pc:spChg chg="mod">
          <ac:chgData name="Michał Pyclik" userId="6d1d9512d460d1ef" providerId="LiveId" clId="{25898AF7-EF37-4AD5-8CE1-CB3F917910E6}" dt="2021-02-19T09:55:40.020" v="2421" actId="6549"/>
          <ac:spMkLst>
            <pc:docMk/>
            <pc:sldMk cId="3840177639" sldId="276"/>
            <ac:spMk id="3" creationId="{1BA968B6-9EFA-4EE6-903D-BFC1F8925A9C}"/>
          </ac:spMkLst>
        </pc:spChg>
      </pc:sldChg>
      <pc:sldChg chg="addSp delSp modSp add mod setBg">
        <pc:chgData name="Michał Pyclik" userId="6d1d9512d460d1ef" providerId="LiveId" clId="{25898AF7-EF37-4AD5-8CE1-CB3F917910E6}" dt="2021-02-19T09:57:22.584" v="2438" actId="14100"/>
        <pc:sldMkLst>
          <pc:docMk/>
          <pc:sldMk cId="990566539" sldId="277"/>
        </pc:sldMkLst>
        <pc:spChg chg="add del">
          <ac:chgData name="Michał Pyclik" userId="6d1d9512d460d1ef" providerId="LiveId" clId="{25898AF7-EF37-4AD5-8CE1-CB3F917910E6}" dt="2021-02-19T09:56:17.942" v="2424"/>
          <ac:spMkLst>
            <pc:docMk/>
            <pc:sldMk cId="990566539" sldId="277"/>
            <ac:spMk id="2" creationId="{13093A64-A75D-4042-9CEC-B96FA358AAFD}"/>
          </ac:spMkLst>
        </pc:spChg>
        <pc:spChg chg="mod ord">
          <ac:chgData name="Michał Pyclik" userId="6d1d9512d460d1ef" providerId="LiveId" clId="{25898AF7-EF37-4AD5-8CE1-CB3F917910E6}" dt="2021-02-19T09:57:22.584" v="2438" actId="14100"/>
          <ac:spMkLst>
            <pc:docMk/>
            <pc:sldMk cId="990566539" sldId="277"/>
            <ac:spMk id="3" creationId="{1BA968B6-9EFA-4EE6-903D-BFC1F8925A9C}"/>
          </ac:spMkLst>
        </pc:spChg>
        <pc:spChg chg="add del">
          <ac:chgData name="Michał Pyclik" userId="6d1d9512d460d1ef" providerId="LiveId" clId="{25898AF7-EF37-4AD5-8CE1-CB3F917910E6}" dt="2021-02-19T09:56:22.866" v="2426"/>
          <ac:spMkLst>
            <pc:docMk/>
            <pc:sldMk cId="990566539" sldId="277"/>
            <ac:spMk id="4" creationId="{9C3EE5E6-9CFE-46D9-9A6D-4F083716AE5F}"/>
          </ac:spMkLst>
        </pc:spChg>
        <pc:spChg chg="add del">
          <ac:chgData name="Michał Pyclik" userId="6d1d9512d460d1ef" providerId="LiveId" clId="{25898AF7-EF37-4AD5-8CE1-CB3F917910E6}" dt="2021-02-19T09:56:35.760" v="2428"/>
          <ac:spMkLst>
            <pc:docMk/>
            <pc:sldMk cId="990566539" sldId="277"/>
            <ac:spMk id="5" creationId="{68D346DA-2715-4C6F-A317-A704FD219281}"/>
          </ac:spMkLst>
        </pc:spChg>
        <pc:spChg chg="add del">
          <ac:chgData name="Michał Pyclik" userId="6d1d9512d460d1ef" providerId="LiveId" clId="{25898AF7-EF37-4AD5-8CE1-CB3F917910E6}" dt="2021-02-19T09:57:16.760" v="2436" actId="26606"/>
          <ac:spMkLst>
            <pc:docMk/>
            <pc:sldMk cId="990566539" sldId="277"/>
            <ac:spMk id="80" creationId="{DB304A14-32D0-4873-B914-423ED7B8DAFD}"/>
          </ac:spMkLst>
        </pc:spChg>
        <pc:spChg chg="add del">
          <ac:chgData name="Michał Pyclik" userId="6d1d9512d460d1ef" providerId="LiveId" clId="{25898AF7-EF37-4AD5-8CE1-CB3F917910E6}" dt="2021-02-19T09:57:16.760" v="2436" actId="26606"/>
          <ac:spMkLst>
            <pc:docMk/>
            <pc:sldMk cId="990566539" sldId="277"/>
            <ac:spMk id="82" creationId="{1D460C86-854F-4FB3-ABC2-E823D8FEB9DB}"/>
          </ac:spMkLst>
        </pc:spChg>
        <pc:spChg chg="add del">
          <ac:chgData name="Michał Pyclik" userId="6d1d9512d460d1ef" providerId="LiveId" clId="{25898AF7-EF37-4AD5-8CE1-CB3F917910E6}" dt="2021-02-19T09:57:16.760" v="2436" actId="26606"/>
          <ac:spMkLst>
            <pc:docMk/>
            <pc:sldMk cId="990566539" sldId="277"/>
            <ac:spMk id="84" creationId="{BB48116A-278A-4CC5-89D3-9DE8E8FF1245}"/>
          </ac:spMkLst>
        </pc:spChg>
        <pc:spChg chg="add">
          <ac:chgData name="Michał Pyclik" userId="6d1d9512d460d1ef" providerId="LiveId" clId="{25898AF7-EF37-4AD5-8CE1-CB3F917910E6}" dt="2021-02-19T09:57:16.771" v="2437" actId="26606"/>
          <ac:spMkLst>
            <pc:docMk/>
            <pc:sldMk cId="990566539" sldId="277"/>
            <ac:spMk id="7181" creationId="{CB6E2F43-29E9-49D9-91FC-E5FEFAAA70DE}"/>
          </ac:spMkLst>
        </pc:spChg>
        <pc:spChg chg="add">
          <ac:chgData name="Michał Pyclik" userId="6d1d9512d460d1ef" providerId="LiveId" clId="{25898AF7-EF37-4AD5-8CE1-CB3F917910E6}" dt="2021-02-19T09:57:16.771" v="2437" actId="26606"/>
          <ac:spMkLst>
            <pc:docMk/>
            <pc:sldMk cId="990566539" sldId="277"/>
            <ac:spMk id="7182" creationId="{8E63CC27-1C86-4653-8866-79C24C5C51FB}"/>
          </ac:spMkLst>
        </pc:spChg>
        <pc:spChg chg="add">
          <ac:chgData name="Michał Pyclik" userId="6d1d9512d460d1ef" providerId="LiveId" clId="{25898AF7-EF37-4AD5-8CE1-CB3F917910E6}" dt="2021-02-19T09:57:16.771" v="2437" actId="26606"/>
          <ac:spMkLst>
            <pc:docMk/>
            <pc:sldMk cId="990566539" sldId="277"/>
            <ac:spMk id="7183" creationId="{3BA62E19-CD42-4C09-B825-844B4943D49D}"/>
          </ac:spMkLst>
        </pc:spChg>
        <pc:picChg chg="add del">
          <ac:chgData name="Michał Pyclik" userId="6d1d9512d460d1ef" providerId="LiveId" clId="{25898AF7-EF37-4AD5-8CE1-CB3F917910E6}" dt="2021-02-19T09:56:17.942" v="2424"/>
          <ac:picMkLst>
            <pc:docMk/>
            <pc:sldMk cId="990566539" sldId="277"/>
            <ac:picMk id="7170" creationId="{F379277D-8980-4635-87BD-5E9326ECE24D}"/>
          </ac:picMkLst>
        </pc:picChg>
        <pc:picChg chg="add del">
          <ac:chgData name="Michał Pyclik" userId="6d1d9512d460d1ef" providerId="LiveId" clId="{25898AF7-EF37-4AD5-8CE1-CB3F917910E6}" dt="2021-02-19T09:56:17.942" v="2424"/>
          <ac:picMkLst>
            <pc:docMk/>
            <pc:sldMk cId="990566539" sldId="277"/>
            <ac:picMk id="7171" creationId="{93DA2601-B321-49AB-B257-B6F9ABD7A516}"/>
          </ac:picMkLst>
        </pc:picChg>
        <pc:picChg chg="add del">
          <ac:chgData name="Michał Pyclik" userId="6d1d9512d460d1ef" providerId="LiveId" clId="{25898AF7-EF37-4AD5-8CE1-CB3F917910E6}" dt="2021-02-19T09:56:22.866" v="2426"/>
          <ac:picMkLst>
            <pc:docMk/>
            <pc:sldMk cId="990566539" sldId="277"/>
            <ac:picMk id="7173" creationId="{CE284BBB-1401-4C05-810F-5A416D4002DA}"/>
          </ac:picMkLst>
        </pc:picChg>
        <pc:picChg chg="add del">
          <ac:chgData name="Michał Pyclik" userId="6d1d9512d460d1ef" providerId="LiveId" clId="{25898AF7-EF37-4AD5-8CE1-CB3F917910E6}" dt="2021-02-19T09:56:22.866" v="2426"/>
          <ac:picMkLst>
            <pc:docMk/>
            <pc:sldMk cId="990566539" sldId="277"/>
            <ac:picMk id="7174" creationId="{6ADF3F54-DCD3-4BA2-B0CF-E4EE33CD2534}"/>
          </ac:picMkLst>
        </pc:picChg>
        <pc:picChg chg="add del">
          <ac:chgData name="Michał Pyclik" userId="6d1d9512d460d1ef" providerId="LiveId" clId="{25898AF7-EF37-4AD5-8CE1-CB3F917910E6}" dt="2021-02-19T09:56:35.760" v="2428"/>
          <ac:picMkLst>
            <pc:docMk/>
            <pc:sldMk cId="990566539" sldId="277"/>
            <ac:picMk id="7176" creationId="{FF0E70F1-07F8-4E16-85B3-AE1227935432}"/>
          </ac:picMkLst>
        </pc:picChg>
        <pc:picChg chg="add del">
          <ac:chgData name="Michał Pyclik" userId="6d1d9512d460d1ef" providerId="LiveId" clId="{25898AF7-EF37-4AD5-8CE1-CB3F917910E6}" dt="2021-02-19T09:56:35.760" v="2428"/>
          <ac:picMkLst>
            <pc:docMk/>
            <pc:sldMk cId="990566539" sldId="277"/>
            <ac:picMk id="7177" creationId="{595BFCEA-D98C-42E3-90A0-AA9FCFF3DFC1}"/>
          </ac:picMkLst>
        </pc:picChg>
        <pc:picChg chg="add mod">
          <ac:chgData name="Michał Pyclik" userId="6d1d9512d460d1ef" providerId="LiveId" clId="{25898AF7-EF37-4AD5-8CE1-CB3F917910E6}" dt="2021-02-19T09:57:16.771" v="2437" actId="26606"/>
          <ac:picMkLst>
            <pc:docMk/>
            <pc:sldMk cId="990566539" sldId="277"/>
            <ac:picMk id="7179" creationId="{AC6DF684-A35A-44B9-B555-584DB230499F}"/>
          </ac:picMkLst>
        </pc:picChg>
      </pc:sldChg>
      <pc:sldChg chg="del">
        <pc:chgData name="Michał Pyclik" userId="6d1d9512d460d1ef" providerId="LiveId" clId="{25898AF7-EF37-4AD5-8CE1-CB3F917910E6}" dt="2021-02-19T09:35:34.454" v="767" actId="47"/>
        <pc:sldMkLst>
          <pc:docMk/>
          <pc:sldMk cId="2051283094" sldId="277"/>
        </pc:sldMkLst>
      </pc:sldChg>
      <pc:sldChg chg="addSp delSp modSp add mod setBg">
        <pc:chgData name="Michał Pyclik" userId="6d1d9512d460d1ef" providerId="LiveId" clId="{25898AF7-EF37-4AD5-8CE1-CB3F917910E6}" dt="2021-02-19T09:59:46.378" v="2462" actId="1076"/>
        <pc:sldMkLst>
          <pc:docMk/>
          <pc:sldMk cId="282565088" sldId="278"/>
        </pc:sldMkLst>
        <pc:spChg chg="mod ord">
          <ac:chgData name="Michał Pyclik" userId="6d1d9512d460d1ef" providerId="LiveId" clId="{25898AF7-EF37-4AD5-8CE1-CB3F917910E6}" dt="2021-02-19T09:59:01.179" v="2457" actId="14100"/>
          <ac:spMkLst>
            <pc:docMk/>
            <pc:sldMk cId="282565088" sldId="278"/>
            <ac:spMk id="3" creationId="{1BA968B6-9EFA-4EE6-903D-BFC1F8925A9C}"/>
          </ac:spMkLst>
        </pc:spChg>
        <pc:spChg chg="add del">
          <ac:chgData name="Michał Pyclik" userId="6d1d9512d460d1ef" providerId="LiveId" clId="{25898AF7-EF37-4AD5-8CE1-CB3F917910E6}" dt="2021-02-19T09:59:35.041" v="2460" actId="22"/>
          <ac:spMkLst>
            <pc:docMk/>
            <pc:sldMk cId="282565088" sldId="278"/>
            <ac:spMk id="15" creationId="{536A885C-B122-4723-9D02-85A1F7A8E480}"/>
          </ac:spMkLst>
        </pc:spChg>
        <pc:spChg chg="add del">
          <ac:chgData name="Michał Pyclik" userId="6d1d9512d460d1ef" providerId="LiveId" clId="{25898AF7-EF37-4AD5-8CE1-CB3F917910E6}" dt="2021-02-19T09:58:45.193" v="2452" actId="26606"/>
          <ac:spMkLst>
            <pc:docMk/>
            <pc:sldMk cId="282565088" sldId="278"/>
            <ac:spMk id="71" creationId="{DB304A14-32D0-4873-B914-423ED7B8DAFD}"/>
          </ac:spMkLst>
        </pc:spChg>
        <pc:spChg chg="add del">
          <ac:chgData name="Michał Pyclik" userId="6d1d9512d460d1ef" providerId="LiveId" clId="{25898AF7-EF37-4AD5-8CE1-CB3F917910E6}" dt="2021-02-19T09:58:45.193" v="2452" actId="26606"/>
          <ac:spMkLst>
            <pc:docMk/>
            <pc:sldMk cId="282565088" sldId="278"/>
            <ac:spMk id="73" creationId="{1D460C86-854F-4FB3-ABC2-E823D8FEB9DB}"/>
          </ac:spMkLst>
        </pc:spChg>
        <pc:spChg chg="add del">
          <ac:chgData name="Michał Pyclik" userId="6d1d9512d460d1ef" providerId="LiveId" clId="{25898AF7-EF37-4AD5-8CE1-CB3F917910E6}" dt="2021-02-19T09:58:45.193" v="2452" actId="26606"/>
          <ac:spMkLst>
            <pc:docMk/>
            <pc:sldMk cId="282565088" sldId="278"/>
            <ac:spMk id="75" creationId="{BB48116A-278A-4CC5-89D3-9DE8E8FF1245}"/>
          </ac:spMkLst>
        </pc:spChg>
        <pc:spChg chg="add del">
          <ac:chgData name="Michał Pyclik" userId="6d1d9512d460d1ef" providerId="LiveId" clId="{25898AF7-EF37-4AD5-8CE1-CB3F917910E6}" dt="2021-02-19T09:58:45.193" v="2452" actId="26606"/>
          <ac:spMkLst>
            <pc:docMk/>
            <pc:sldMk cId="282565088" sldId="278"/>
            <ac:spMk id="135" creationId="{2EB492CD-616E-47F8-933B-5E2D952A0593}"/>
          </ac:spMkLst>
        </pc:spChg>
        <pc:spChg chg="add del">
          <ac:chgData name="Michał Pyclik" userId="6d1d9512d460d1ef" providerId="LiveId" clId="{25898AF7-EF37-4AD5-8CE1-CB3F917910E6}" dt="2021-02-19T09:58:45.193" v="2452" actId="26606"/>
          <ac:spMkLst>
            <pc:docMk/>
            <pc:sldMk cId="282565088" sldId="278"/>
            <ac:spMk id="137" creationId="{59383CF9-23B5-4335-9B21-1791C4CF1C75}"/>
          </ac:spMkLst>
        </pc:spChg>
        <pc:spChg chg="add del">
          <ac:chgData name="Michał Pyclik" userId="6d1d9512d460d1ef" providerId="LiveId" clId="{25898AF7-EF37-4AD5-8CE1-CB3F917910E6}" dt="2021-02-19T09:58:45.193" v="2452" actId="26606"/>
          <ac:spMkLst>
            <pc:docMk/>
            <pc:sldMk cId="282565088" sldId="278"/>
            <ac:spMk id="139" creationId="{0007FE00-9498-4706-B255-6437B0252C02}"/>
          </ac:spMkLst>
        </pc:spChg>
        <pc:spChg chg="add del">
          <ac:chgData name="Michał Pyclik" userId="6d1d9512d460d1ef" providerId="LiveId" clId="{25898AF7-EF37-4AD5-8CE1-CB3F917910E6}" dt="2021-02-19T09:58:42.963" v="2451" actId="26606"/>
          <ac:spMkLst>
            <pc:docMk/>
            <pc:sldMk cId="282565088" sldId="278"/>
            <ac:spMk id="192" creationId="{2EB492CD-616E-47F8-933B-5E2D952A0593}"/>
          </ac:spMkLst>
        </pc:spChg>
        <pc:spChg chg="add del">
          <ac:chgData name="Michał Pyclik" userId="6d1d9512d460d1ef" providerId="LiveId" clId="{25898AF7-EF37-4AD5-8CE1-CB3F917910E6}" dt="2021-02-19T09:58:42.963" v="2451" actId="26606"/>
          <ac:spMkLst>
            <pc:docMk/>
            <pc:sldMk cId="282565088" sldId="278"/>
            <ac:spMk id="193" creationId="{59383CF9-23B5-4335-9B21-1791C4CF1C75}"/>
          </ac:spMkLst>
        </pc:spChg>
        <pc:spChg chg="add del">
          <ac:chgData name="Michał Pyclik" userId="6d1d9512d460d1ef" providerId="LiveId" clId="{25898AF7-EF37-4AD5-8CE1-CB3F917910E6}" dt="2021-02-19T09:58:42.963" v="2451" actId="26606"/>
          <ac:spMkLst>
            <pc:docMk/>
            <pc:sldMk cId="282565088" sldId="278"/>
            <ac:spMk id="194" creationId="{0007FE00-9498-4706-B255-6437B0252C02}"/>
          </ac:spMkLst>
        </pc:spChg>
        <pc:picChg chg="add del mod">
          <ac:chgData name="Michał Pyclik" userId="6d1d9512d460d1ef" providerId="LiveId" clId="{25898AF7-EF37-4AD5-8CE1-CB3F917910E6}" dt="2021-02-19T09:59:32.993" v="2458" actId="478"/>
          <ac:picMkLst>
            <pc:docMk/>
            <pc:sldMk cId="282565088" sldId="278"/>
            <ac:picMk id="2" creationId="{A1844719-1908-4532-9CD7-FD6C3F9FB6AD}"/>
          </ac:picMkLst>
        </pc:picChg>
        <pc:picChg chg="add del mod">
          <ac:chgData name="Michał Pyclik" userId="6d1d9512d460d1ef" providerId="LiveId" clId="{25898AF7-EF37-4AD5-8CE1-CB3F917910E6}" dt="2021-02-19T09:58:47.935" v="2453" actId="478"/>
          <ac:picMkLst>
            <pc:docMk/>
            <pc:sldMk cId="282565088" sldId="278"/>
            <ac:picMk id="8194" creationId="{E7CC81FB-9901-4148-9CEF-3501DEF817B5}"/>
          </ac:picMkLst>
        </pc:picChg>
        <pc:picChg chg="add mod">
          <ac:chgData name="Michał Pyclik" userId="6d1d9512d460d1ef" providerId="LiveId" clId="{25898AF7-EF37-4AD5-8CE1-CB3F917910E6}" dt="2021-02-19T09:59:46.378" v="2462" actId="1076"/>
          <ac:picMkLst>
            <pc:docMk/>
            <pc:sldMk cId="282565088" sldId="278"/>
            <ac:picMk id="8196" creationId="{CB37360F-6F80-431F-A995-E824A16DAB6C}"/>
          </ac:picMkLst>
        </pc:picChg>
      </pc:sldChg>
      <pc:sldChg chg="del">
        <pc:chgData name="Michał Pyclik" userId="6d1d9512d460d1ef" providerId="LiveId" clId="{25898AF7-EF37-4AD5-8CE1-CB3F917910E6}" dt="2021-02-19T09:35:34.454" v="767" actId="47"/>
        <pc:sldMkLst>
          <pc:docMk/>
          <pc:sldMk cId="3609089540" sldId="278"/>
        </pc:sldMkLst>
      </pc:sldChg>
    </pc:docChg>
  </pc:docChgLst>
  <pc:docChgLst>
    <pc:chgData name="Michał Pyclik" userId="6d1d9512d460d1ef" providerId="LiveId" clId="{552F6F52-DA06-45AB-AA6E-B1666E7AB208}"/>
    <pc:docChg chg="undo custSel addSld delSld modSld">
      <pc:chgData name="Michał Pyclik" userId="6d1d9512d460d1ef" providerId="LiveId" clId="{552F6F52-DA06-45AB-AA6E-B1666E7AB208}" dt="2021-02-18T18:17:26.323" v="2152" actId="26606"/>
      <pc:docMkLst>
        <pc:docMk/>
      </pc:docMkLst>
      <pc:sldChg chg="addSp delSp modSp mod">
        <pc:chgData name="Michał Pyclik" userId="6d1d9512d460d1ef" providerId="LiveId" clId="{552F6F52-DA06-45AB-AA6E-B1666E7AB208}" dt="2021-02-18T17:20:12.778" v="13" actId="26606"/>
        <pc:sldMkLst>
          <pc:docMk/>
          <pc:sldMk cId="3523210013" sldId="256"/>
        </pc:sldMkLst>
        <pc:spChg chg="mod">
          <ac:chgData name="Michał Pyclik" userId="6d1d9512d460d1ef" providerId="LiveId" clId="{552F6F52-DA06-45AB-AA6E-B1666E7AB208}" dt="2021-02-18T17:20:12.778" v="13" actId="26606"/>
          <ac:spMkLst>
            <pc:docMk/>
            <pc:sldMk cId="3523210013" sldId="256"/>
            <ac:spMk id="2" creationId="{AB338DDD-7B3D-416E-B0B3-1BC2A0948CE9}"/>
          </ac:spMkLst>
        </pc:spChg>
        <pc:spChg chg="add del">
          <ac:chgData name="Michał Pyclik" userId="6d1d9512d460d1ef" providerId="LiveId" clId="{552F6F52-DA06-45AB-AA6E-B1666E7AB208}" dt="2021-02-18T17:20:12.778" v="13" actId="26606"/>
          <ac:spMkLst>
            <pc:docMk/>
            <pc:sldMk cId="3523210013" sldId="256"/>
            <ac:spMk id="76" creationId="{1C4FDBE2-32F7-4AC4-A40C-C51C65B1D474}"/>
          </ac:spMkLst>
        </pc:spChg>
        <pc:spChg chg="add del">
          <ac:chgData name="Michał Pyclik" userId="6d1d9512d460d1ef" providerId="LiveId" clId="{552F6F52-DA06-45AB-AA6E-B1666E7AB208}" dt="2021-02-18T17:20:12.778" v="13" actId="26606"/>
          <ac:spMkLst>
            <pc:docMk/>
            <pc:sldMk cId="3523210013" sldId="256"/>
            <ac:spMk id="78" creationId="{E2B33195-5BCA-4BB7-A82D-6739522687DD}"/>
          </ac:spMkLst>
        </pc:spChg>
        <pc:spChg chg="add del">
          <ac:chgData name="Michał Pyclik" userId="6d1d9512d460d1ef" providerId="LiveId" clId="{552F6F52-DA06-45AB-AA6E-B1666E7AB208}" dt="2021-02-18T17:20:12.778" v="13" actId="26606"/>
          <ac:spMkLst>
            <pc:docMk/>
            <pc:sldMk cId="3523210013" sldId="256"/>
            <ac:spMk id="80" creationId="{11156773-3FB3-46D9-9F87-821287404830}"/>
          </ac:spMkLst>
        </pc:spChg>
        <pc:spChg chg="add del">
          <ac:chgData name="Michał Pyclik" userId="6d1d9512d460d1ef" providerId="LiveId" clId="{552F6F52-DA06-45AB-AA6E-B1666E7AB208}" dt="2021-02-18T17:20:12.778" v="13" actId="26606"/>
          <ac:spMkLst>
            <pc:docMk/>
            <pc:sldMk cId="3523210013" sldId="256"/>
            <ac:spMk id="82" creationId="{E8EA24D0-C854-4AA8-B8FD-D252660D8840}"/>
          </ac:spMkLst>
        </pc:spChg>
        <pc:spChg chg="add del">
          <ac:chgData name="Michał Pyclik" userId="6d1d9512d460d1ef" providerId="LiveId" clId="{552F6F52-DA06-45AB-AA6E-B1666E7AB208}" dt="2021-02-18T17:20:12.778" v="13" actId="26606"/>
          <ac:spMkLst>
            <pc:docMk/>
            <pc:sldMk cId="3523210013" sldId="256"/>
            <ac:spMk id="84" creationId="{CF8AD9F3-9AF6-494F-83A3-2F677563935C}"/>
          </ac:spMkLst>
        </pc:spChg>
        <pc:spChg chg="add">
          <ac:chgData name="Michał Pyclik" userId="6d1d9512d460d1ef" providerId="LiveId" clId="{552F6F52-DA06-45AB-AA6E-B1666E7AB208}" dt="2021-02-18T17:20:12.778" v="13" actId="26606"/>
          <ac:spMkLst>
            <pc:docMk/>
            <pc:sldMk cId="3523210013" sldId="256"/>
            <ac:spMk id="89" creationId="{BCC81228-CEA3-402B-B8E5-688F5BFA7876}"/>
          </ac:spMkLst>
        </pc:spChg>
        <pc:spChg chg="add">
          <ac:chgData name="Michał Pyclik" userId="6d1d9512d460d1ef" providerId="LiveId" clId="{552F6F52-DA06-45AB-AA6E-B1666E7AB208}" dt="2021-02-18T17:20:12.778" v="13" actId="26606"/>
          <ac:spMkLst>
            <pc:docMk/>
            <pc:sldMk cId="3523210013" sldId="256"/>
            <ac:spMk id="91" creationId="{BC0916B8-FF7A-4ECB-9FD7-C7668658D9B4}"/>
          </ac:spMkLst>
        </pc:spChg>
        <pc:spChg chg="add">
          <ac:chgData name="Michał Pyclik" userId="6d1d9512d460d1ef" providerId="LiveId" clId="{552F6F52-DA06-45AB-AA6E-B1666E7AB208}" dt="2021-02-18T17:20:12.778" v="13" actId="26606"/>
          <ac:spMkLst>
            <pc:docMk/>
            <pc:sldMk cId="3523210013" sldId="256"/>
            <ac:spMk id="93" creationId="{9DC011D4-C95F-4B2E-9A3C-A46DCDE956DC}"/>
          </ac:spMkLst>
        </pc:spChg>
        <pc:spChg chg="del">
          <ac:chgData name="Michał Pyclik" userId="6d1d9512d460d1ef" providerId="LiveId" clId="{552F6F52-DA06-45AB-AA6E-B1666E7AB208}" dt="2021-02-18T17:20:02.802" v="11" actId="26606"/>
          <ac:spMkLst>
            <pc:docMk/>
            <pc:sldMk cId="3523210013" sldId="256"/>
            <ac:spMk id="139" creationId="{CF8AD9F3-9AF6-494F-83A3-2F677563935C}"/>
          </ac:spMkLst>
        </pc:spChg>
        <pc:spChg chg="del">
          <ac:chgData name="Michał Pyclik" userId="6d1d9512d460d1ef" providerId="LiveId" clId="{552F6F52-DA06-45AB-AA6E-B1666E7AB208}" dt="2021-02-18T17:20:02.802" v="11" actId="26606"/>
          <ac:spMkLst>
            <pc:docMk/>
            <pc:sldMk cId="3523210013" sldId="256"/>
            <ac:spMk id="141" creationId="{0DA5DB8B-7E5C-4ABC-8069-A9A8806F3976}"/>
          </ac:spMkLst>
        </pc:spChg>
        <pc:spChg chg="del">
          <ac:chgData name="Michał Pyclik" userId="6d1d9512d460d1ef" providerId="LiveId" clId="{552F6F52-DA06-45AB-AA6E-B1666E7AB208}" dt="2021-02-18T17:20:02.802" v="11" actId="26606"/>
          <ac:spMkLst>
            <pc:docMk/>
            <pc:sldMk cId="3523210013" sldId="256"/>
            <ac:spMk id="1028" creationId="{347D6575-0B06-40B2-9D0F-298202F6BCAC}"/>
          </ac:spMkLst>
        </pc:spChg>
        <pc:spChg chg="del">
          <ac:chgData name="Michał Pyclik" userId="6d1d9512d460d1ef" providerId="LiveId" clId="{552F6F52-DA06-45AB-AA6E-B1666E7AB208}" dt="2021-02-18T17:20:02.802" v="11" actId="26606"/>
          <ac:spMkLst>
            <pc:docMk/>
            <pc:sldMk cId="3523210013" sldId="256"/>
            <ac:spMk id="1029" creationId="{E2B33195-5BCA-4BB7-A82D-6739522687DD}"/>
          </ac:spMkLst>
        </pc:spChg>
        <pc:picChg chg="add mod">
          <ac:chgData name="Michał Pyclik" userId="6d1d9512d460d1ef" providerId="LiveId" clId="{552F6F52-DA06-45AB-AA6E-B1666E7AB208}" dt="2021-02-18T17:20:12.778" v="13" actId="26606"/>
          <ac:picMkLst>
            <pc:docMk/>
            <pc:sldMk cId="3523210013" sldId="256"/>
            <ac:picMk id="3" creationId="{1F61B58F-6DE4-44C8-B5CD-FD58D5D30CAA}"/>
          </ac:picMkLst>
        </pc:picChg>
        <pc:picChg chg="del mod ord">
          <ac:chgData name="Michał Pyclik" userId="6d1d9512d460d1ef" providerId="LiveId" clId="{552F6F52-DA06-45AB-AA6E-B1666E7AB208}" dt="2021-02-18T17:20:07.569" v="12" actId="478"/>
          <ac:picMkLst>
            <pc:docMk/>
            <pc:sldMk cId="3523210013" sldId="256"/>
            <ac:picMk id="4" creationId="{374304D7-3BD9-4CF1-BBA6-31D4FBF9328B}"/>
          </ac:picMkLst>
        </pc:picChg>
        <pc:picChg chg="del mod">
          <ac:chgData name="Michał Pyclik" userId="6d1d9512d460d1ef" providerId="LiveId" clId="{552F6F52-DA06-45AB-AA6E-B1666E7AB208}" dt="2021-02-18T17:19:51.403" v="9" actId="478"/>
          <ac:picMkLst>
            <pc:docMk/>
            <pc:sldMk cId="3523210013" sldId="256"/>
            <ac:picMk id="1026" creationId="{B8AD1248-7912-4B84-875B-262DE2E9B8E3}"/>
          </ac:picMkLst>
        </pc:picChg>
      </pc:sldChg>
      <pc:sldChg chg="addSp delSp modSp mod">
        <pc:chgData name="Michał Pyclik" userId="6d1d9512d460d1ef" providerId="LiveId" clId="{552F6F52-DA06-45AB-AA6E-B1666E7AB208}" dt="2021-02-18T17:34:11.713" v="175" actId="313"/>
        <pc:sldMkLst>
          <pc:docMk/>
          <pc:sldMk cId="1491809965" sldId="257"/>
        </pc:sldMkLst>
        <pc:spChg chg="mod">
          <ac:chgData name="Michał Pyclik" userId="6d1d9512d460d1ef" providerId="LiveId" clId="{552F6F52-DA06-45AB-AA6E-B1666E7AB208}" dt="2021-02-18T17:34:11.713" v="175" actId="313"/>
          <ac:spMkLst>
            <pc:docMk/>
            <pc:sldMk cId="1491809965" sldId="257"/>
            <ac:spMk id="3" creationId="{1BA968B6-9EFA-4EE6-903D-BFC1F8925A9C}"/>
          </ac:spMkLst>
        </pc:spChg>
        <pc:spChg chg="del">
          <ac:chgData name="Michał Pyclik" userId="6d1d9512d460d1ef" providerId="LiveId" clId="{552F6F52-DA06-45AB-AA6E-B1666E7AB208}" dt="2021-02-18T17:22:24.044" v="37" actId="26606"/>
          <ac:spMkLst>
            <pc:docMk/>
            <pc:sldMk cId="1491809965" sldId="257"/>
            <ac:spMk id="8" creationId="{F837543A-6020-4505-A233-C9DB4BF74011}"/>
          </ac:spMkLst>
        </pc:spChg>
        <pc:spChg chg="del">
          <ac:chgData name="Michał Pyclik" userId="6d1d9512d460d1ef" providerId="LiveId" clId="{552F6F52-DA06-45AB-AA6E-B1666E7AB208}" dt="2021-02-18T17:22:24.044" v="37" actId="26606"/>
          <ac:spMkLst>
            <pc:docMk/>
            <pc:sldMk cId="1491809965" sldId="257"/>
            <ac:spMk id="10" creationId="{35B16301-FB18-48BA-A6DD-C37CAF6F9A18}"/>
          </ac:spMkLst>
        </pc:spChg>
        <pc:spChg chg="del">
          <ac:chgData name="Michał Pyclik" userId="6d1d9512d460d1ef" providerId="LiveId" clId="{552F6F52-DA06-45AB-AA6E-B1666E7AB208}" dt="2021-02-18T17:22:24.044" v="37" actId="26606"/>
          <ac:spMkLst>
            <pc:docMk/>
            <pc:sldMk cId="1491809965" sldId="257"/>
            <ac:spMk id="12" creationId="{C3C0D90E-074A-4F52-9B11-B52BEF4BCBE5}"/>
          </ac:spMkLst>
        </pc:spChg>
        <pc:spChg chg="del">
          <ac:chgData name="Michał Pyclik" userId="6d1d9512d460d1ef" providerId="LiveId" clId="{552F6F52-DA06-45AB-AA6E-B1666E7AB208}" dt="2021-02-18T17:22:24.044" v="37" actId="26606"/>
          <ac:spMkLst>
            <pc:docMk/>
            <pc:sldMk cId="1491809965" sldId="257"/>
            <ac:spMk id="14" creationId="{CABBD4C1-E6F8-46F6-8152-A8A97490BF4D}"/>
          </ac:spMkLst>
        </pc:spChg>
        <pc:spChg chg="del">
          <ac:chgData name="Michał Pyclik" userId="6d1d9512d460d1ef" providerId="LiveId" clId="{552F6F52-DA06-45AB-AA6E-B1666E7AB208}" dt="2021-02-18T17:22:24.044" v="37" actId="26606"/>
          <ac:spMkLst>
            <pc:docMk/>
            <pc:sldMk cId="1491809965" sldId="257"/>
            <ac:spMk id="16" creationId="{83BA5EF5-1FE9-4BF9-83BB-269BCDDF6156}"/>
          </ac:spMkLst>
        </pc:spChg>
        <pc:spChg chg="del">
          <ac:chgData name="Michał Pyclik" userId="6d1d9512d460d1ef" providerId="LiveId" clId="{552F6F52-DA06-45AB-AA6E-B1666E7AB208}" dt="2021-02-18T17:22:24.044" v="37" actId="26606"/>
          <ac:spMkLst>
            <pc:docMk/>
            <pc:sldMk cId="1491809965" sldId="257"/>
            <ac:spMk id="20" creationId="{88853921-7BC9-4BDE-ACAB-133C683C82D6}"/>
          </ac:spMkLst>
        </pc:spChg>
        <pc:spChg chg="del">
          <ac:chgData name="Michał Pyclik" userId="6d1d9512d460d1ef" providerId="LiveId" clId="{552F6F52-DA06-45AB-AA6E-B1666E7AB208}" dt="2021-02-18T17:22:24.044" v="37" actId="26606"/>
          <ac:spMkLst>
            <pc:docMk/>
            <pc:sldMk cId="1491809965" sldId="257"/>
            <ac:spMk id="22" creationId="{09192968-3AE7-4470-A61C-97294BB92731}"/>
          </ac:spMkLst>
        </pc:spChg>
        <pc:spChg chg="del">
          <ac:chgData name="Michał Pyclik" userId="6d1d9512d460d1ef" providerId="LiveId" clId="{552F6F52-DA06-45AB-AA6E-B1666E7AB208}" dt="2021-02-18T17:22:24.044" v="37" actId="26606"/>
          <ac:spMkLst>
            <pc:docMk/>
            <pc:sldMk cId="1491809965" sldId="257"/>
            <ac:spMk id="24" creationId="{3AB72E55-43E4-4356-BFE8-E2102CB0B505}"/>
          </ac:spMkLst>
        </pc:spChg>
        <pc:spChg chg="add">
          <ac:chgData name="Michał Pyclik" userId="6d1d9512d460d1ef" providerId="LiveId" clId="{552F6F52-DA06-45AB-AA6E-B1666E7AB208}" dt="2021-02-18T17:22:24.044" v="37" actId="26606"/>
          <ac:spMkLst>
            <pc:docMk/>
            <pc:sldMk cId="1491809965" sldId="257"/>
            <ac:spMk id="29" creationId="{1BB867FF-FC45-48F7-8104-F89BE54909F1}"/>
          </ac:spMkLst>
        </pc:spChg>
        <pc:spChg chg="add">
          <ac:chgData name="Michał Pyclik" userId="6d1d9512d460d1ef" providerId="LiveId" clId="{552F6F52-DA06-45AB-AA6E-B1666E7AB208}" dt="2021-02-18T17:22:24.044" v="37" actId="26606"/>
          <ac:spMkLst>
            <pc:docMk/>
            <pc:sldMk cId="1491809965" sldId="257"/>
            <ac:spMk id="31" creationId="{8BB56887-D0D5-4F0C-9E19-7247EB83C8B7}"/>
          </ac:spMkLst>
        </pc:spChg>
        <pc:spChg chg="add">
          <ac:chgData name="Michał Pyclik" userId="6d1d9512d460d1ef" providerId="LiveId" clId="{552F6F52-DA06-45AB-AA6E-B1666E7AB208}" dt="2021-02-18T17:22:24.044" v="37" actId="26606"/>
          <ac:spMkLst>
            <pc:docMk/>
            <pc:sldMk cId="1491809965" sldId="257"/>
            <ac:spMk id="33" creationId="{081E4A58-353D-44AE-B2FC-2A74E2E400F7}"/>
          </ac:spMkLst>
        </pc:spChg>
        <pc:cxnChg chg="del">
          <ac:chgData name="Michał Pyclik" userId="6d1d9512d460d1ef" providerId="LiveId" clId="{552F6F52-DA06-45AB-AA6E-B1666E7AB208}" dt="2021-02-18T17:22:24.044" v="37" actId="26606"/>
          <ac:cxnSpMkLst>
            <pc:docMk/>
            <pc:sldMk cId="1491809965" sldId="257"/>
            <ac:cxnSpMk id="18" creationId="{4B3BCACB-5880-460B-9606-8C433A9AF99D}"/>
          </ac:cxnSpMkLst>
        </pc:cxnChg>
      </pc:sldChg>
      <pc:sldChg chg="modSp mod">
        <pc:chgData name="Michał Pyclik" userId="6d1d9512d460d1ef" providerId="LiveId" clId="{552F6F52-DA06-45AB-AA6E-B1666E7AB208}" dt="2021-02-18T17:37:02.406" v="440" actId="6549"/>
        <pc:sldMkLst>
          <pc:docMk/>
          <pc:sldMk cId="1942277359" sldId="258"/>
        </pc:sldMkLst>
        <pc:spChg chg="mod">
          <ac:chgData name="Michał Pyclik" userId="6d1d9512d460d1ef" providerId="LiveId" clId="{552F6F52-DA06-45AB-AA6E-B1666E7AB208}" dt="2021-02-18T17:37:02.406" v="440" actId="6549"/>
          <ac:spMkLst>
            <pc:docMk/>
            <pc:sldMk cId="1942277359" sldId="258"/>
            <ac:spMk id="3" creationId="{1BA968B6-9EFA-4EE6-903D-BFC1F8925A9C}"/>
          </ac:spMkLst>
        </pc:spChg>
      </pc:sldChg>
      <pc:sldChg chg="modSp mod">
        <pc:chgData name="Michał Pyclik" userId="6d1d9512d460d1ef" providerId="LiveId" clId="{552F6F52-DA06-45AB-AA6E-B1666E7AB208}" dt="2021-02-18T17:37:11.025" v="442" actId="20577"/>
        <pc:sldMkLst>
          <pc:docMk/>
          <pc:sldMk cId="939662773" sldId="259"/>
        </pc:sldMkLst>
        <pc:spChg chg="mod">
          <ac:chgData name="Michał Pyclik" userId="6d1d9512d460d1ef" providerId="LiveId" clId="{552F6F52-DA06-45AB-AA6E-B1666E7AB208}" dt="2021-02-18T17:37:11.025" v="442" actId="20577"/>
          <ac:spMkLst>
            <pc:docMk/>
            <pc:sldMk cId="939662773" sldId="259"/>
            <ac:spMk id="3" creationId="{1BA968B6-9EFA-4EE6-903D-BFC1F8925A9C}"/>
          </ac:spMkLst>
        </pc:spChg>
      </pc:sldChg>
      <pc:sldChg chg="addSp delSp modSp mod setClrOvrMap">
        <pc:chgData name="Michał Pyclik" userId="6d1d9512d460d1ef" providerId="LiveId" clId="{552F6F52-DA06-45AB-AA6E-B1666E7AB208}" dt="2021-02-18T18:17:26.323" v="2152" actId="26606"/>
        <pc:sldMkLst>
          <pc:docMk/>
          <pc:sldMk cId="4247604567" sldId="260"/>
        </pc:sldMkLst>
        <pc:spChg chg="mod ord">
          <ac:chgData name="Michał Pyclik" userId="6d1d9512d460d1ef" providerId="LiveId" clId="{552F6F52-DA06-45AB-AA6E-B1666E7AB208}" dt="2021-02-18T18:17:26.323" v="2152" actId="26606"/>
          <ac:spMkLst>
            <pc:docMk/>
            <pc:sldMk cId="4247604567" sldId="260"/>
            <ac:spMk id="2" creationId="{8FCF411D-0695-499F-8B1F-B96884589DBC}"/>
          </ac:spMkLst>
        </pc:spChg>
        <pc:spChg chg="del">
          <ac:chgData name="Michał Pyclik" userId="6d1d9512d460d1ef" providerId="LiveId" clId="{552F6F52-DA06-45AB-AA6E-B1666E7AB208}" dt="2021-02-18T18:17:26.323" v="2152" actId="26606"/>
          <ac:spMkLst>
            <pc:docMk/>
            <pc:sldMk cId="4247604567" sldId="260"/>
            <ac:spMk id="135" creationId="{8A7BA06D-B3FF-4E91-8639-B4569AE3AA23}"/>
          </ac:spMkLst>
        </pc:spChg>
        <pc:spChg chg="del">
          <ac:chgData name="Michał Pyclik" userId="6d1d9512d460d1ef" providerId="LiveId" clId="{552F6F52-DA06-45AB-AA6E-B1666E7AB208}" dt="2021-02-18T18:17:26.323" v="2152" actId="26606"/>
          <ac:spMkLst>
            <pc:docMk/>
            <pc:sldMk cId="4247604567" sldId="260"/>
            <ac:spMk id="137" creationId="{2B30C86D-5A07-48BC-9C9D-6F9A2DB1E9E1}"/>
          </ac:spMkLst>
        </pc:spChg>
        <pc:spChg chg="del">
          <ac:chgData name="Michał Pyclik" userId="6d1d9512d460d1ef" providerId="LiveId" clId="{552F6F52-DA06-45AB-AA6E-B1666E7AB208}" dt="2021-02-18T18:17:26.323" v="2152" actId="26606"/>
          <ac:spMkLst>
            <pc:docMk/>
            <pc:sldMk cId="4247604567" sldId="260"/>
            <ac:spMk id="139" creationId="{E2CFBC99-FB8F-41F7-A81D-A5288D688D79}"/>
          </ac:spMkLst>
        </pc:spChg>
        <pc:spChg chg="del">
          <ac:chgData name="Michał Pyclik" userId="6d1d9512d460d1ef" providerId="LiveId" clId="{552F6F52-DA06-45AB-AA6E-B1666E7AB208}" dt="2021-02-18T18:17:26.323" v="2152" actId="26606"/>
          <ac:spMkLst>
            <pc:docMk/>
            <pc:sldMk cId="4247604567" sldId="260"/>
            <ac:spMk id="141" creationId="{1EF86BFA-9133-4F6B-98BE-1CBB87EB62F5}"/>
          </ac:spMkLst>
        </pc:spChg>
        <pc:spChg chg="add">
          <ac:chgData name="Michał Pyclik" userId="6d1d9512d460d1ef" providerId="LiveId" clId="{552F6F52-DA06-45AB-AA6E-B1666E7AB208}" dt="2021-02-18T18:17:26.323" v="2152" actId="26606"/>
          <ac:spMkLst>
            <pc:docMk/>
            <pc:sldMk cId="4247604567" sldId="260"/>
            <ac:spMk id="192" creationId="{8A7BA06D-B3FF-4E91-8639-B4569AE3AA23}"/>
          </ac:spMkLst>
        </pc:spChg>
        <pc:spChg chg="add">
          <ac:chgData name="Michał Pyclik" userId="6d1d9512d460d1ef" providerId="LiveId" clId="{552F6F52-DA06-45AB-AA6E-B1666E7AB208}" dt="2021-02-18T18:17:26.323" v="2152" actId="26606"/>
          <ac:spMkLst>
            <pc:docMk/>
            <pc:sldMk cId="4247604567" sldId="260"/>
            <ac:spMk id="193" creationId="{2B30C86D-5A07-48BC-9C9D-6F9A2DB1E9E1}"/>
          </ac:spMkLst>
        </pc:spChg>
        <pc:spChg chg="add">
          <ac:chgData name="Michał Pyclik" userId="6d1d9512d460d1ef" providerId="LiveId" clId="{552F6F52-DA06-45AB-AA6E-B1666E7AB208}" dt="2021-02-18T18:17:26.323" v="2152" actId="26606"/>
          <ac:spMkLst>
            <pc:docMk/>
            <pc:sldMk cId="4247604567" sldId="260"/>
            <ac:spMk id="194" creationId="{A34066D6-1B59-4642-A86D-39464CEE971B}"/>
          </ac:spMkLst>
        </pc:spChg>
        <pc:spChg chg="add">
          <ac:chgData name="Michał Pyclik" userId="6d1d9512d460d1ef" providerId="LiveId" clId="{552F6F52-DA06-45AB-AA6E-B1666E7AB208}" dt="2021-02-18T18:17:26.323" v="2152" actId="26606"/>
          <ac:spMkLst>
            <pc:docMk/>
            <pc:sldMk cId="4247604567" sldId="260"/>
            <ac:spMk id="195" creationId="{18E928D9-3091-4385-B979-265D55AD02CE}"/>
          </ac:spMkLst>
        </pc:spChg>
        <pc:spChg chg="add">
          <ac:chgData name="Michał Pyclik" userId="6d1d9512d460d1ef" providerId="LiveId" clId="{552F6F52-DA06-45AB-AA6E-B1666E7AB208}" dt="2021-02-18T18:17:26.323" v="2152" actId="26606"/>
          <ac:spMkLst>
            <pc:docMk/>
            <pc:sldMk cId="4247604567" sldId="260"/>
            <ac:spMk id="196" creationId="{7D602432-D774-4CF5-94E8-7D52D01059D2}"/>
          </ac:spMkLst>
        </pc:spChg>
        <pc:spChg chg="add">
          <ac:chgData name="Michał Pyclik" userId="6d1d9512d460d1ef" providerId="LiveId" clId="{552F6F52-DA06-45AB-AA6E-B1666E7AB208}" dt="2021-02-18T18:17:26.323" v="2152" actId="26606"/>
          <ac:spMkLst>
            <pc:docMk/>
            <pc:sldMk cId="4247604567" sldId="260"/>
            <ac:spMk id="197" creationId="{CBF9EBB4-5078-47B2-AAA0-DF4A88D8182A}"/>
          </ac:spMkLst>
        </pc:spChg>
        <pc:picChg chg="add del mod">
          <ac:chgData name="Michał Pyclik" userId="6d1d9512d460d1ef" providerId="LiveId" clId="{552F6F52-DA06-45AB-AA6E-B1666E7AB208}" dt="2021-02-18T18:16:53.770" v="2150" actId="478"/>
          <ac:picMkLst>
            <pc:docMk/>
            <pc:sldMk cId="4247604567" sldId="260"/>
            <ac:picMk id="9" creationId="{0E50F2C3-476F-437E-8EC9-2488FD3C8017}"/>
          </ac:picMkLst>
        </pc:picChg>
        <pc:picChg chg="add del mod">
          <ac:chgData name="Michał Pyclik" userId="6d1d9512d460d1ef" providerId="LiveId" clId="{552F6F52-DA06-45AB-AA6E-B1666E7AB208}" dt="2021-02-18T17:22:11.974" v="35" actId="21"/>
          <ac:picMkLst>
            <pc:docMk/>
            <pc:sldMk cId="4247604567" sldId="260"/>
            <ac:picMk id="2050" creationId="{5D541160-AF91-4E30-868F-CFA56FC1EDCA}"/>
          </ac:picMkLst>
        </pc:picChg>
        <pc:picChg chg="add mod">
          <ac:chgData name="Michał Pyclik" userId="6d1d9512d460d1ef" providerId="LiveId" clId="{552F6F52-DA06-45AB-AA6E-B1666E7AB208}" dt="2021-02-18T18:17:26.323" v="2152" actId="26606"/>
          <ac:picMkLst>
            <pc:docMk/>
            <pc:sldMk cId="4247604567" sldId="260"/>
            <ac:picMk id="2052" creationId="{CE866C39-12ED-4152-A037-0744C01E932E}"/>
          </ac:picMkLst>
        </pc:picChg>
        <pc:picChg chg="del mod">
          <ac:chgData name="Michał Pyclik" userId="6d1d9512d460d1ef" providerId="LiveId" clId="{552F6F52-DA06-45AB-AA6E-B1666E7AB208}" dt="2021-02-18T17:20:33.556" v="15" actId="478"/>
          <ac:picMkLst>
            <pc:docMk/>
            <pc:sldMk cId="4247604567" sldId="260"/>
            <ac:picMk id="5122" creationId="{28A089EB-0CFA-4DD2-B29D-7EE72019EBCA}"/>
          </ac:picMkLst>
        </pc:picChg>
      </pc:sldChg>
      <pc:sldChg chg="addSp delSp modSp mod">
        <pc:chgData name="Michał Pyclik" userId="6d1d9512d460d1ef" providerId="LiveId" clId="{552F6F52-DA06-45AB-AA6E-B1666E7AB208}" dt="2021-02-18T17:21:09.458" v="24" actId="26606"/>
        <pc:sldMkLst>
          <pc:docMk/>
          <pc:sldMk cId="1357013739" sldId="261"/>
        </pc:sldMkLst>
        <pc:spChg chg="mod">
          <ac:chgData name="Michał Pyclik" userId="6d1d9512d460d1ef" providerId="LiveId" clId="{552F6F52-DA06-45AB-AA6E-B1666E7AB208}" dt="2021-02-18T17:21:09.458" v="24" actId="26606"/>
          <ac:spMkLst>
            <pc:docMk/>
            <pc:sldMk cId="1357013739" sldId="261"/>
            <ac:spMk id="2" creationId="{8FCF411D-0695-499F-8B1F-B96884589DBC}"/>
          </ac:spMkLst>
        </pc:spChg>
        <pc:spChg chg="del">
          <ac:chgData name="Michał Pyclik" userId="6d1d9512d460d1ef" providerId="LiveId" clId="{552F6F52-DA06-45AB-AA6E-B1666E7AB208}" dt="2021-02-18T17:21:09.458" v="24" actId="26606"/>
          <ac:spMkLst>
            <pc:docMk/>
            <pc:sldMk cId="1357013739" sldId="261"/>
            <ac:spMk id="135" creationId="{8A7BA06D-B3FF-4E91-8639-B4569AE3AA23}"/>
          </ac:spMkLst>
        </pc:spChg>
        <pc:spChg chg="del">
          <ac:chgData name="Michał Pyclik" userId="6d1d9512d460d1ef" providerId="LiveId" clId="{552F6F52-DA06-45AB-AA6E-B1666E7AB208}" dt="2021-02-18T17:21:09.458" v="24" actId="26606"/>
          <ac:spMkLst>
            <pc:docMk/>
            <pc:sldMk cId="1357013739" sldId="261"/>
            <ac:spMk id="137" creationId="{2B30C86D-5A07-48BC-9C9D-6F9A2DB1E9E1}"/>
          </ac:spMkLst>
        </pc:spChg>
        <pc:spChg chg="del">
          <ac:chgData name="Michał Pyclik" userId="6d1d9512d460d1ef" providerId="LiveId" clId="{552F6F52-DA06-45AB-AA6E-B1666E7AB208}" dt="2021-02-18T17:21:09.458" v="24" actId="26606"/>
          <ac:spMkLst>
            <pc:docMk/>
            <pc:sldMk cId="1357013739" sldId="261"/>
            <ac:spMk id="139" creationId="{DCE1AED4-C7FF-4468-BF54-4470A0A3E283}"/>
          </ac:spMkLst>
        </pc:spChg>
        <pc:spChg chg="del">
          <ac:chgData name="Michał Pyclik" userId="6d1d9512d460d1ef" providerId="LiveId" clId="{552F6F52-DA06-45AB-AA6E-B1666E7AB208}" dt="2021-02-18T17:21:09.458" v="24" actId="26606"/>
          <ac:spMkLst>
            <pc:docMk/>
            <pc:sldMk cId="1357013739" sldId="261"/>
            <ac:spMk id="141" creationId="{BDE94FAB-AA60-43B4-A2C3-3A940B9A951A}"/>
          </ac:spMkLst>
        </pc:spChg>
        <pc:spChg chg="add">
          <ac:chgData name="Michał Pyclik" userId="6d1d9512d460d1ef" providerId="LiveId" clId="{552F6F52-DA06-45AB-AA6E-B1666E7AB208}" dt="2021-02-18T17:21:09.458" v="24" actId="26606"/>
          <ac:spMkLst>
            <pc:docMk/>
            <pc:sldMk cId="1357013739" sldId="261"/>
            <ac:spMk id="192" creationId="{8A7BA06D-B3FF-4E91-8639-B4569AE3AA23}"/>
          </ac:spMkLst>
        </pc:spChg>
        <pc:spChg chg="add">
          <ac:chgData name="Michał Pyclik" userId="6d1d9512d460d1ef" providerId="LiveId" clId="{552F6F52-DA06-45AB-AA6E-B1666E7AB208}" dt="2021-02-18T17:21:09.458" v="24" actId="26606"/>
          <ac:spMkLst>
            <pc:docMk/>
            <pc:sldMk cId="1357013739" sldId="261"/>
            <ac:spMk id="193" creationId="{2B30C86D-5A07-48BC-9C9D-6F9A2DB1E9E1}"/>
          </ac:spMkLst>
        </pc:spChg>
        <pc:spChg chg="add">
          <ac:chgData name="Michał Pyclik" userId="6d1d9512d460d1ef" providerId="LiveId" clId="{552F6F52-DA06-45AB-AA6E-B1666E7AB208}" dt="2021-02-18T17:21:09.458" v="24" actId="26606"/>
          <ac:spMkLst>
            <pc:docMk/>
            <pc:sldMk cId="1357013739" sldId="261"/>
            <ac:spMk id="194" creationId="{BCC81228-CEA3-402B-B8E5-688F5BFA7876}"/>
          </ac:spMkLst>
        </pc:spChg>
        <pc:spChg chg="add">
          <ac:chgData name="Michał Pyclik" userId="6d1d9512d460d1ef" providerId="LiveId" clId="{552F6F52-DA06-45AB-AA6E-B1666E7AB208}" dt="2021-02-18T17:21:09.458" v="24" actId="26606"/>
          <ac:spMkLst>
            <pc:docMk/>
            <pc:sldMk cId="1357013739" sldId="261"/>
            <ac:spMk id="195" creationId="{BC0916B8-FF7A-4ECB-9FD7-C7668658D9B4}"/>
          </ac:spMkLst>
        </pc:spChg>
        <pc:spChg chg="add">
          <ac:chgData name="Michał Pyclik" userId="6d1d9512d460d1ef" providerId="LiveId" clId="{552F6F52-DA06-45AB-AA6E-B1666E7AB208}" dt="2021-02-18T17:21:09.458" v="24" actId="26606"/>
          <ac:spMkLst>
            <pc:docMk/>
            <pc:sldMk cId="1357013739" sldId="261"/>
            <ac:spMk id="196" creationId="{9DC011D4-C95F-4B2E-9A3C-A46DCDE956DC}"/>
          </ac:spMkLst>
        </pc:spChg>
        <pc:picChg chg="del mod">
          <ac:chgData name="Michał Pyclik" userId="6d1d9512d460d1ef" providerId="LiveId" clId="{552F6F52-DA06-45AB-AA6E-B1666E7AB208}" dt="2021-02-18T17:20:56.407" v="22" actId="478"/>
          <ac:picMkLst>
            <pc:docMk/>
            <pc:sldMk cId="1357013739" sldId="261"/>
            <ac:picMk id="2050" creationId="{51ED7A00-1F24-436D-A38C-0F3D8DA194ED}"/>
          </ac:picMkLst>
        </pc:picChg>
        <pc:picChg chg="add mod">
          <ac:chgData name="Michał Pyclik" userId="6d1d9512d460d1ef" providerId="LiveId" clId="{552F6F52-DA06-45AB-AA6E-B1666E7AB208}" dt="2021-02-18T17:21:09.458" v="24" actId="26606"/>
          <ac:picMkLst>
            <pc:docMk/>
            <pc:sldMk cId="1357013739" sldId="261"/>
            <ac:picMk id="3074" creationId="{94EE5770-2795-4AB8-B159-2A0086D07F2A}"/>
          </ac:picMkLst>
        </pc:picChg>
      </pc:sldChg>
      <pc:sldChg chg="modSp mod">
        <pc:chgData name="Michał Pyclik" userId="6d1d9512d460d1ef" providerId="LiveId" clId="{552F6F52-DA06-45AB-AA6E-B1666E7AB208}" dt="2021-02-18T18:06:31.266" v="2051" actId="20577"/>
        <pc:sldMkLst>
          <pc:docMk/>
          <pc:sldMk cId="3686359312" sldId="263"/>
        </pc:sldMkLst>
        <pc:spChg chg="mod">
          <ac:chgData name="Michał Pyclik" userId="6d1d9512d460d1ef" providerId="LiveId" clId="{552F6F52-DA06-45AB-AA6E-B1666E7AB208}" dt="2021-02-18T18:06:31.266" v="2051" actId="20577"/>
          <ac:spMkLst>
            <pc:docMk/>
            <pc:sldMk cId="3686359312" sldId="263"/>
            <ac:spMk id="3" creationId="{1BA968B6-9EFA-4EE6-903D-BFC1F8925A9C}"/>
          </ac:spMkLst>
        </pc:spChg>
      </pc:sldChg>
      <pc:sldChg chg="modSp mod">
        <pc:chgData name="Michał Pyclik" userId="6d1d9512d460d1ef" providerId="LiveId" clId="{552F6F52-DA06-45AB-AA6E-B1666E7AB208}" dt="2021-02-18T17:43:31.987" v="1147" actId="27636"/>
        <pc:sldMkLst>
          <pc:docMk/>
          <pc:sldMk cId="3486073002" sldId="264"/>
        </pc:sldMkLst>
        <pc:spChg chg="mod">
          <ac:chgData name="Michał Pyclik" userId="6d1d9512d460d1ef" providerId="LiveId" clId="{552F6F52-DA06-45AB-AA6E-B1666E7AB208}" dt="2021-02-18T17:43:31.987" v="1147" actId="27636"/>
          <ac:spMkLst>
            <pc:docMk/>
            <pc:sldMk cId="3486073002" sldId="264"/>
            <ac:spMk id="3" creationId="{1BA968B6-9EFA-4EE6-903D-BFC1F8925A9C}"/>
          </ac:spMkLst>
        </pc:spChg>
      </pc:sldChg>
      <pc:sldChg chg="addSp delSp modSp mod">
        <pc:chgData name="Michał Pyclik" userId="6d1d9512d460d1ef" providerId="LiveId" clId="{552F6F52-DA06-45AB-AA6E-B1666E7AB208}" dt="2021-02-18T17:47:22.849" v="1703" actId="313"/>
        <pc:sldMkLst>
          <pc:docMk/>
          <pc:sldMk cId="3532310211" sldId="265"/>
        </pc:sldMkLst>
        <pc:spChg chg="mod">
          <ac:chgData name="Michał Pyclik" userId="6d1d9512d460d1ef" providerId="LiveId" clId="{552F6F52-DA06-45AB-AA6E-B1666E7AB208}" dt="2021-02-18T17:47:22.849" v="1703" actId="313"/>
          <ac:spMkLst>
            <pc:docMk/>
            <pc:sldMk cId="3532310211" sldId="265"/>
            <ac:spMk id="3" creationId="{1BA968B6-9EFA-4EE6-903D-BFC1F8925A9C}"/>
          </ac:spMkLst>
        </pc:spChg>
        <pc:spChg chg="del">
          <ac:chgData name="Michał Pyclik" userId="6d1d9512d460d1ef" providerId="LiveId" clId="{552F6F52-DA06-45AB-AA6E-B1666E7AB208}" dt="2021-02-18T17:43:44.109" v="1148" actId="26606"/>
          <ac:spMkLst>
            <pc:docMk/>
            <pc:sldMk cId="3532310211" sldId="265"/>
            <ac:spMk id="8" creationId="{907EF6B7-1338-4443-8C46-6A318D952DFD}"/>
          </ac:spMkLst>
        </pc:spChg>
        <pc:spChg chg="del">
          <ac:chgData name="Michał Pyclik" userId="6d1d9512d460d1ef" providerId="LiveId" clId="{552F6F52-DA06-45AB-AA6E-B1666E7AB208}" dt="2021-02-18T17:43:44.109" v="1148" actId="26606"/>
          <ac:spMkLst>
            <pc:docMk/>
            <pc:sldMk cId="3532310211" sldId="265"/>
            <ac:spMk id="10" creationId="{DAAE4CDD-124C-4DCF-9584-B6033B545DD5}"/>
          </ac:spMkLst>
        </pc:spChg>
        <pc:spChg chg="del">
          <ac:chgData name="Michał Pyclik" userId="6d1d9512d460d1ef" providerId="LiveId" clId="{552F6F52-DA06-45AB-AA6E-B1666E7AB208}" dt="2021-02-18T17:43:44.109" v="1148" actId="26606"/>
          <ac:spMkLst>
            <pc:docMk/>
            <pc:sldMk cId="3532310211" sldId="265"/>
            <ac:spMk id="12" creationId="{081E4A58-353D-44AE-B2FC-2A74E2E400F7}"/>
          </ac:spMkLst>
        </pc:spChg>
        <pc:spChg chg="add">
          <ac:chgData name="Michał Pyclik" userId="6d1d9512d460d1ef" providerId="LiveId" clId="{552F6F52-DA06-45AB-AA6E-B1666E7AB208}" dt="2021-02-18T17:43:44.109" v="1148" actId="26606"/>
          <ac:spMkLst>
            <pc:docMk/>
            <pc:sldMk cId="3532310211" sldId="265"/>
            <ac:spMk id="17" creationId="{1BB867FF-FC45-48F7-8104-F89BE54909F1}"/>
          </ac:spMkLst>
        </pc:spChg>
        <pc:spChg chg="add">
          <ac:chgData name="Michał Pyclik" userId="6d1d9512d460d1ef" providerId="LiveId" clId="{552F6F52-DA06-45AB-AA6E-B1666E7AB208}" dt="2021-02-18T17:43:44.109" v="1148" actId="26606"/>
          <ac:spMkLst>
            <pc:docMk/>
            <pc:sldMk cId="3532310211" sldId="265"/>
            <ac:spMk id="19" creationId="{8BB56887-D0D5-4F0C-9E19-7247EB83C8B7}"/>
          </ac:spMkLst>
        </pc:spChg>
        <pc:spChg chg="add">
          <ac:chgData name="Michał Pyclik" userId="6d1d9512d460d1ef" providerId="LiveId" clId="{552F6F52-DA06-45AB-AA6E-B1666E7AB208}" dt="2021-02-18T17:43:44.109" v="1148" actId="26606"/>
          <ac:spMkLst>
            <pc:docMk/>
            <pc:sldMk cId="3532310211" sldId="265"/>
            <ac:spMk id="21" creationId="{081E4A58-353D-44AE-B2FC-2A74E2E400F7}"/>
          </ac:spMkLst>
        </pc:spChg>
      </pc:sldChg>
      <pc:sldChg chg="modSp mod">
        <pc:chgData name="Michał Pyclik" userId="6d1d9512d460d1ef" providerId="LiveId" clId="{552F6F52-DA06-45AB-AA6E-B1666E7AB208}" dt="2021-02-18T17:58:56.769" v="1791" actId="14100"/>
        <pc:sldMkLst>
          <pc:docMk/>
          <pc:sldMk cId="3930516879" sldId="266"/>
        </pc:sldMkLst>
        <pc:graphicFrameChg chg="mod">
          <ac:chgData name="Michał Pyclik" userId="6d1d9512d460d1ef" providerId="LiveId" clId="{552F6F52-DA06-45AB-AA6E-B1666E7AB208}" dt="2021-02-18T17:58:56.769" v="1791" actId="14100"/>
          <ac:graphicFrameMkLst>
            <pc:docMk/>
            <pc:sldMk cId="3930516879" sldId="266"/>
            <ac:graphicFrameMk id="3" creationId="{E69DF4B1-DEF4-440D-9287-5DC178F863BF}"/>
          </ac:graphicFrameMkLst>
        </pc:graphicFrameChg>
      </pc:sldChg>
      <pc:sldChg chg="modSp mod">
        <pc:chgData name="Michał Pyclik" userId="6d1d9512d460d1ef" providerId="LiveId" clId="{552F6F52-DA06-45AB-AA6E-B1666E7AB208}" dt="2021-02-18T18:16:25.255" v="2149" actId="14100"/>
        <pc:sldMkLst>
          <pc:docMk/>
          <pc:sldMk cId="671806405" sldId="267"/>
        </pc:sldMkLst>
        <pc:spChg chg="mod">
          <ac:chgData name="Michał Pyclik" userId="6d1d9512d460d1ef" providerId="LiveId" clId="{552F6F52-DA06-45AB-AA6E-B1666E7AB208}" dt="2021-02-18T18:16:25.255" v="2149" actId="14100"/>
          <ac:spMkLst>
            <pc:docMk/>
            <pc:sldMk cId="671806405" sldId="267"/>
            <ac:spMk id="3" creationId="{1BA968B6-9EFA-4EE6-903D-BFC1F8925A9C}"/>
          </ac:spMkLst>
        </pc:spChg>
      </pc:sldChg>
      <pc:sldChg chg="addSp delSp modSp mod setClrOvrMap">
        <pc:chgData name="Michał Pyclik" userId="6d1d9512d460d1ef" providerId="LiveId" clId="{552F6F52-DA06-45AB-AA6E-B1666E7AB208}" dt="2021-02-18T17:21:38.973" v="30" actId="26606"/>
        <pc:sldMkLst>
          <pc:docMk/>
          <pc:sldMk cId="3291085339" sldId="269"/>
        </pc:sldMkLst>
        <pc:spChg chg="mod ord">
          <ac:chgData name="Michał Pyclik" userId="6d1d9512d460d1ef" providerId="LiveId" clId="{552F6F52-DA06-45AB-AA6E-B1666E7AB208}" dt="2021-02-18T17:21:38.973" v="30" actId="26606"/>
          <ac:spMkLst>
            <pc:docMk/>
            <pc:sldMk cId="3291085339" sldId="269"/>
            <ac:spMk id="2" creationId="{8FCF411D-0695-499F-8B1F-B96884589DBC}"/>
          </ac:spMkLst>
        </pc:spChg>
        <pc:spChg chg="add del">
          <ac:chgData name="Michał Pyclik" userId="6d1d9512d460d1ef" providerId="LiveId" clId="{552F6F52-DA06-45AB-AA6E-B1666E7AB208}" dt="2021-02-18T17:21:38.929" v="29" actId="26606"/>
          <ac:spMkLst>
            <pc:docMk/>
            <pc:sldMk cId="3291085339" sldId="269"/>
            <ac:spMk id="75" creationId="{8A7BA06D-B3FF-4E91-8639-B4569AE3AA23}"/>
          </ac:spMkLst>
        </pc:spChg>
        <pc:spChg chg="add del">
          <ac:chgData name="Michał Pyclik" userId="6d1d9512d460d1ef" providerId="LiveId" clId="{552F6F52-DA06-45AB-AA6E-B1666E7AB208}" dt="2021-02-18T17:21:38.929" v="29" actId="26606"/>
          <ac:spMkLst>
            <pc:docMk/>
            <pc:sldMk cId="3291085339" sldId="269"/>
            <ac:spMk id="77" creationId="{2B30C86D-5A07-48BC-9C9D-6F9A2DB1E9E1}"/>
          </ac:spMkLst>
        </pc:spChg>
        <pc:spChg chg="add del">
          <ac:chgData name="Michał Pyclik" userId="6d1d9512d460d1ef" providerId="LiveId" clId="{552F6F52-DA06-45AB-AA6E-B1666E7AB208}" dt="2021-02-18T17:21:38.929" v="29" actId="26606"/>
          <ac:spMkLst>
            <pc:docMk/>
            <pc:sldMk cId="3291085339" sldId="269"/>
            <ac:spMk id="79" creationId="{E2CFBC99-FB8F-41F7-A81D-A5288D688D79}"/>
          </ac:spMkLst>
        </pc:spChg>
        <pc:spChg chg="add del">
          <ac:chgData name="Michał Pyclik" userId="6d1d9512d460d1ef" providerId="LiveId" clId="{552F6F52-DA06-45AB-AA6E-B1666E7AB208}" dt="2021-02-18T17:21:38.929" v="29" actId="26606"/>
          <ac:spMkLst>
            <pc:docMk/>
            <pc:sldMk cId="3291085339" sldId="269"/>
            <ac:spMk id="81" creationId="{1EF86BFA-9133-4F6B-98BE-1CBB87EB62F5}"/>
          </ac:spMkLst>
        </pc:spChg>
        <pc:spChg chg="add">
          <ac:chgData name="Michał Pyclik" userId="6d1d9512d460d1ef" providerId="LiveId" clId="{552F6F52-DA06-45AB-AA6E-B1666E7AB208}" dt="2021-02-18T17:21:38.973" v="30" actId="26606"/>
          <ac:spMkLst>
            <pc:docMk/>
            <pc:sldMk cId="3291085339" sldId="269"/>
            <ac:spMk id="83" creationId="{18E928D9-3091-4385-B979-265D55AD02CE}"/>
          </ac:spMkLst>
        </pc:spChg>
        <pc:spChg chg="add">
          <ac:chgData name="Michał Pyclik" userId="6d1d9512d460d1ef" providerId="LiveId" clId="{552F6F52-DA06-45AB-AA6E-B1666E7AB208}" dt="2021-02-18T17:21:38.973" v="30" actId="26606"/>
          <ac:spMkLst>
            <pc:docMk/>
            <pc:sldMk cId="3291085339" sldId="269"/>
            <ac:spMk id="85" creationId="{7D602432-D774-4CF5-94E8-7D52D01059D2}"/>
          </ac:spMkLst>
        </pc:spChg>
        <pc:spChg chg="add">
          <ac:chgData name="Michał Pyclik" userId="6d1d9512d460d1ef" providerId="LiveId" clId="{552F6F52-DA06-45AB-AA6E-B1666E7AB208}" dt="2021-02-18T17:21:38.973" v="30" actId="26606"/>
          <ac:spMkLst>
            <pc:docMk/>
            <pc:sldMk cId="3291085339" sldId="269"/>
            <ac:spMk id="87" creationId="{CBF9EBB4-5078-47B2-AAA0-DF4A88D8182A}"/>
          </ac:spMkLst>
        </pc:spChg>
        <pc:spChg chg="add del">
          <ac:chgData name="Michał Pyclik" userId="6d1d9512d460d1ef" providerId="LiveId" clId="{552F6F52-DA06-45AB-AA6E-B1666E7AB208}" dt="2021-02-18T17:21:38.973" v="30" actId="26606"/>
          <ac:spMkLst>
            <pc:docMk/>
            <pc:sldMk cId="3291085339" sldId="269"/>
            <ac:spMk id="135" creationId="{8A7BA06D-B3FF-4E91-8639-B4569AE3AA23}"/>
          </ac:spMkLst>
        </pc:spChg>
        <pc:spChg chg="add del">
          <ac:chgData name="Michał Pyclik" userId="6d1d9512d460d1ef" providerId="LiveId" clId="{552F6F52-DA06-45AB-AA6E-B1666E7AB208}" dt="2021-02-18T17:21:38.973" v="30" actId="26606"/>
          <ac:spMkLst>
            <pc:docMk/>
            <pc:sldMk cId="3291085339" sldId="269"/>
            <ac:spMk id="137" creationId="{2B30C86D-5A07-48BC-9C9D-6F9A2DB1E9E1}"/>
          </ac:spMkLst>
        </pc:spChg>
        <pc:spChg chg="add del">
          <ac:chgData name="Michał Pyclik" userId="6d1d9512d460d1ef" providerId="LiveId" clId="{552F6F52-DA06-45AB-AA6E-B1666E7AB208}" dt="2021-02-18T17:21:38.973" v="30" actId="26606"/>
          <ac:spMkLst>
            <pc:docMk/>
            <pc:sldMk cId="3291085339" sldId="269"/>
            <ac:spMk id="139" creationId="{E2CFBC99-FB8F-41F7-A81D-A5288D688D79}"/>
          </ac:spMkLst>
        </pc:spChg>
        <pc:spChg chg="add del">
          <ac:chgData name="Michał Pyclik" userId="6d1d9512d460d1ef" providerId="LiveId" clId="{552F6F52-DA06-45AB-AA6E-B1666E7AB208}" dt="2021-02-18T17:21:38.973" v="30" actId="26606"/>
          <ac:spMkLst>
            <pc:docMk/>
            <pc:sldMk cId="3291085339" sldId="269"/>
            <ac:spMk id="141" creationId="{1EF86BFA-9133-4F6B-98BE-1CBB87EB62F5}"/>
          </ac:spMkLst>
        </pc:spChg>
        <pc:spChg chg="add">
          <ac:chgData name="Michał Pyclik" userId="6d1d9512d460d1ef" providerId="LiveId" clId="{552F6F52-DA06-45AB-AA6E-B1666E7AB208}" dt="2021-02-18T17:21:38.973" v="30" actId="26606"/>
          <ac:spMkLst>
            <pc:docMk/>
            <pc:sldMk cId="3291085339" sldId="269"/>
            <ac:spMk id="4100" creationId="{8A7BA06D-B3FF-4E91-8639-B4569AE3AA23}"/>
          </ac:spMkLst>
        </pc:spChg>
        <pc:spChg chg="add">
          <ac:chgData name="Michał Pyclik" userId="6d1d9512d460d1ef" providerId="LiveId" clId="{552F6F52-DA06-45AB-AA6E-B1666E7AB208}" dt="2021-02-18T17:21:38.973" v="30" actId="26606"/>
          <ac:spMkLst>
            <pc:docMk/>
            <pc:sldMk cId="3291085339" sldId="269"/>
            <ac:spMk id="4101" creationId="{2B30C86D-5A07-48BC-9C9D-6F9A2DB1E9E1}"/>
          </ac:spMkLst>
        </pc:spChg>
        <pc:spChg chg="add">
          <ac:chgData name="Michał Pyclik" userId="6d1d9512d460d1ef" providerId="LiveId" clId="{552F6F52-DA06-45AB-AA6E-B1666E7AB208}" dt="2021-02-18T17:21:38.973" v="30" actId="26606"/>
          <ac:spMkLst>
            <pc:docMk/>
            <pc:sldMk cId="3291085339" sldId="269"/>
            <ac:spMk id="4102" creationId="{F101C3BA-9804-47C4-8BCA-EC15FAD15885}"/>
          </ac:spMkLst>
        </pc:spChg>
        <pc:spChg chg="add">
          <ac:chgData name="Michał Pyclik" userId="6d1d9512d460d1ef" providerId="LiveId" clId="{552F6F52-DA06-45AB-AA6E-B1666E7AB208}" dt="2021-02-18T17:21:38.973" v="30" actId="26606"/>
          <ac:spMkLst>
            <pc:docMk/>
            <pc:sldMk cId="3291085339" sldId="269"/>
            <ac:spMk id="4103" creationId="{A34066D6-1B59-4642-A86D-39464CEE971B}"/>
          </ac:spMkLst>
        </pc:spChg>
        <pc:picChg chg="del mod">
          <ac:chgData name="Michał Pyclik" userId="6d1d9512d460d1ef" providerId="LiveId" clId="{552F6F52-DA06-45AB-AA6E-B1666E7AB208}" dt="2021-02-18T17:21:19.855" v="26" actId="478"/>
          <ac:picMkLst>
            <pc:docMk/>
            <pc:sldMk cId="3291085339" sldId="269"/>
            <ac:picMk id="3074" creationId="{F46C6F5F-46E9-4CB3-990A-E2741045EC31}"/>
          </ac:picMkLst>
        </pc:picChg>
        <pc:picChg chg="add mod">
          <ac:chgData name="Michał Pyclik" userId="6d1d9512d460d1ef" providerId="LiveId" clId="{552F6F52-DA06-45AB-AA6E-B1666E7AB208}" dt="2021-02-18T17:21:38.973" v="30" actId="26606"/>
          <ac:picMkLst>
            <pc:docMk/>
            <pc:sldMk cId="3291085339" sldId="269"/>
            <ac:picMk id="4098" creationId="{E29D7F40-E6A4-48DB-AF7F-C8CE6CE57B5B}"/>
          </ac:picMkLst>
        </pc:picChg>
      </pc:sldChg>
      <pc:sldChg chg="addSp delSp modSp mod">
        <pc:chgData name="Michał Pyclik" userId="6d1d9512d460d1ef" providerId="LiveId" clId="{552F6F52-DA06-45AB-AA6E-B1666E7AB208}" dt="2021-02-18T18:01:07.519" v="1798" actId="113"/>
        <pc:sldMkLst>
          <pc:docMk/>
          <pc:sldMk cId="2065231512" sldId="270"/>
        </pc:sldMkLst>
        <pc:graphicFrameChg chg="del modGraphic">
          <ac:chgData name="Michał Pyclik" userId="6d1d9512d460d1ef" providerId="LiveId" clId="{552F6F52-DA06-45AB-AA6E-B1666E7AB208}" dt="2021-02-18T18:00:30.195" v="1793" actId="478"/>
          <ac:graphicFrameMkLst>
            <pc:docMk/>
            <pc:sldMk cId="2065231512" sldId="270"/>
            <ac:graphicFrameMk id="2" creationId="{C17DBFA3-59B6-40A3-B34F-D3AC6A7B397E}"/>
          </ac:graphicFrameMkLst>
        </pc:graphicFrameChg>
        <pc:graphicFrameChg chg="add mod modGraphic">
          <ac:chgData name="Michał Pyclik" userId="6d1d9512d460d1ef" providerId="LiveId" clId="{552F6F52-DA06-45AB-AA6E-B1666E7AB208}" dt="2021-02-18T18:01:07.519" v="1798" actId="113"/>
          <ac:graphicFrameMkLst>
            <pc:docMk/>
            <pc:sldMk cId="2065231512" sldId="270"/>
            <ac:graphicFrameMk id="3" creationId="{D5CF712E-E702-4D75-A24F-57CC6D7EBEFB}"/>
          </ac:graphicFrameMkLst>
        </pc:graphicFrameChg>
      </pc:sldChg>
      <pc:sldChg chg="modSp">
        <pc:chgData name="Michał Pyclik" userId="6d1d9512d460d1ef" providerId="LiveId" clId="{552F6F52-DA06-45AB-AA6E-B1666E7AB208}" dt="2021-02-18T18:01:32.265" v="1800" actId="313"/>
        <pc:sldMkLst>
          <pc:docMk/>
          <pc:sldMk cId="1374355482" sldId="271"/>
        </pc:sldMkLst>
        <pc:graphicFrameChg chg="mod">
          <ac:chgData name="Michał Pyclik" userId="6d1d9512d460d1ef" providerId="LiveId" clId="{552F6F52-DA06-45AB-AA6E-B1666E7AB208}" dt="2021-02-18T18:01:32.265" v="1800" actId="313"/>
          <ac:graphicFrameMkLst>
            <pc:docMk/>
            <pc:sldMk cId="1374355482" sldId="271"/>
            <ac:graphicFrameMk id="3" creationId="{47AB0173-10AD-46BA-B322-429C371C5E73}"/>
          </ac:graphicFrameMkLst>
        </pc:graphicFrameChg>
      </pc:sldChg>
      <pc:sldChg chg="addSp delSp modSp mod setClrOvrMap">
        <pc:chgData name="Michał Pyclik" userId="6d1d9512d460d1ef" providerId="LiveId" clId="{552F6F52-DA06-45AB-AA6E-B1666E7AB208}" dt="2021-02-18T17:21:58.030" v="34" actId="26606"/>
        <pc:sldMkLst>
          <pc:docMk/>
          <pc:sldMk cId="1024853468" sldId="272"/>
        </pc:sldMkLst>
        <pc:spChg chg="mod">
          <ac:chgData name="Michał Pyclik" userId="6d1d9512d460d1ef" providerId="LiveId" clId="{552F6F52-DA06-45AB-AA6E-B1666E7AB208}" dt="2021-02-18T17:21:58.030" v="34" actId="26606"/>
          <ac:spMkLst>
            <pc:docMk/>
            <pc:sldMk cId="1024853468" sldId="272"/>
            <ac:spMk id="2" creationId="{8FCF411D-0695-499F-8B1F-B96884589DBC}"/>
          </ac:spMkLst>
        </pc:spChg>
        <pc:spChg chg="del">
          <ac:chgData name="Michał Pyclik" userId="6d1d9512d460d1ef" providerId="LiveId" clId="{552F6F52-DA06-45AB-AA6E-B1666E7AB208}" dt="2021-02-18T17:21:58.030" v="34" actId="26606"/>
          <ac:spMkLst>
            <pc:docMk/>
            <pc:sldMk cId="1024853468" sldId="272"/>
            <ac:spMk id="78" creationId="{8A7BA06D-B3FF-4E91-8639-B4569AE3AA23}"/>
          </ac:spMkLst>
        </pc:spChg>
        <pc:spChg chg="del">
          <ac:chgData name="Michał Pyclik" userId="6d1d9512d460d1ef" providerId="LiveId" clId="{552F6F52-DA06-45AB-AA6E-B1666E7AB208}" dt="2021-02-18T17:21:58.030" v="34" actId="26606"/>
          <ac:spMkLst>
            <pc:docMk/>
            <pc:sldMk cId="1024853468" sldId="272"/>
            <ac:spMk id="80" creationId="{2B30C86D-5A07-48BC-9C9D-6F9A2DB1E9E1}"/>
          </ac:spMkLst>
        </pc:spChg>
        <pc:spChg chg="del">
          <ac:chgData name="Michał Pyclik" userId="6d1d9512d460d1ef" providerId="LiveId" clId="{552F6F52-DA06-45AB-AA6E-B1666E7AB208}" dt="2021-02-18T17:21:58.030" v="34" actId="26606"/>
          <ac:spMkLst>
            <pc:docMk/>
            <pc:sldMk cId="1024853468" sldId="272"/>
            <ac:spMk id="82" creationId="{E2CFBC99-FB8F-41F7-A81D-A5288D688D79}"/>
          </ac:spMkLst>
        </pc:spChg>
        <pc:spChg chg="del">
          <ac:chgData name="Michał Pyclik" userId="6d1d9512d460d1ef" providerId="LiveId" clId="{552F6F52-DA06-45AB-AA6E-B1666E7AB208}" dt="2021-02-18T17:21:58.030" v="34" actId="26606"/>
          <ac:spMkLst>
            <pc:docMk/>
            <pc:sldMk cId="1024853468" sldId="272"/>
            <ac:spMk id="84" creationId="{1EF86BFA-9133-4F6B-98BE-1CBB87EB62F5}"/>
          </ac:spMkLst>
        </pc:spChg>
        <pc:spChg chg="add">
          <ac:chgData name="Michał Pyclik" userId="6d1d9512d460d1ef" providerId="LiveId" clId="{552F6F52-DA06-45AB-AA6E-B1666E7AB208}" dt="2021-02-18T17:21:58.030" v="34" actId="26606"/>
          <ac:spMkLst>
            <pc:docMk/>
            <pc:sldMk cId="1024853468" sldId="272"/>
            <ac:spMk id="135" creationId="{8A7BA06D-B3FF-4E91-8639-B4569AE3AA23}"/>
          </ac:spMkLst>
        </pc:spChg>
        <pc:spChg chg="add">
          <ac:chgData name="Michał Pyclik" userId="6d1d9512d460d1ef" providerId="LiveId" clId="{552F6F52-DA06-45AB-AA6E-B1666E7AB208}" dt="2021-02-18T17:21:58.030" v="34" actId="26606"/>
          <ac:spMkLst>
            <pc:docMk/>
            <pc:sldMk cId="1024853468" sldId="272"/>
            <ac:spMk id="137" creationId="{2B30C86D-5A07-48BC-9C9D-6F9A2DB1E9E1}"/>
          </ac:spMkLst>
        </pc:spChg>
        <pc:spChg chg="add">
          <ac:chgData name="Michał Pyclik" userId="6d1d9512d460d1ef" providerId="LiveId" clId="{552F6F52-DA06-45AB-AA6E-B1666E7AB208}" dt="2021-02-18T17:21:58.030" v="34" actId="26606"/>
          <ac:spMkLst>
            <pc:docMk/>
            <pc:sldMk cId="1024853468" sldId="272"/>
            <ac:spMk id="139" creationId="{BCC81228-CEA3-402B-B8E5-688F5BFA7876}"/>
          </ac:spMkLst>
        </pc:spChg>
        <pc:spChg chg="add">
          <ac:chgData name="Michał Pyclik" userId="6d1d9512d460d1ef" providerId="LiveId" clId="{552F6F52-DA06-45AB-AA6E-B1666E7AB208}" dt="2021-02-18T17:21:58.030" v="34" actId="26606"/>
          <ac:spMkLst>
            <pc:docMk/>
            <pc:sldMk cId="1024853468" sldId="272"/>
            <ac:spMk id="141" creationId="{BC0916B8-FF7A-4ECB-9FD7-C7668658D9B4}"/>
          </ac:spMkLst>
        </pc:spChg>
        <pc:spChg chg="add">
          <ac:chgData name="Michał Pyclik" userId="6d1d9512d460d1ef" providerId="LiveId" clId="{552F6F52-DA06-45AB-AA6E-B1666E7AB208}" dt="2021-02-18T17:21:58.030" v="34" actId="26606"/>
          <ac:spMkLst>
            <pc:docMk/>
            <pc:sldMk cId="1024853468" sldId="272"/>
            <ac:spMk id="143" creationId="{9DC011D4-C95F-4B2E-9A3C-A46DCDE956DC}"/>
          </ac:spMkLst>
        </pc:spChg>
        <pc:picChg chg="del mod">
          <ac:chgData name="Michał Pyclik" userId="6d1d9512d460d1ef" providerId="LiveId" clId="{552F6F52-DA06-45AB-AA6E-B1666E7AB208}" dt="2021-02-18T17:21:43.680" v="32" actId="478"/>
          <ac:picMkLst>
            <pc:docMk/>
            <pc:sldMk cId="1024853468" sldId="272"/>
            <ac:picMk id="4098" creationId="{779BEC31-8DA3-4355-9466-E79EE1343454}"/>
          </ac:picMkLst>
        </pc:picChg>
        <pc:picChg chg="add mod">
          <ac:chgData name="Michał Pyclik" userId="6d1d9512d460d1ef" providerId="LiveId" clId="{552F6F52-DA06-45AB-AA6E-B1666E7AB208}" dt="2021-02-18T17:21:58.030" v="34" actId="26606"/>
          <ac:picMkLst>
            <pc:docMk/>
            <pc:sldMk cId="1024853468" sldId="272"/>
            <ac:picMk id="5122" creationId="{A973BDA9-DC51-4131-BFFC-0F9B5AAC14A1}"/>
          </ac:picMkLst>
        </pc:picChg>
      </pc:sldChg>
      <pc:sldChg chg="modSp mod">
        <pc:chgData name="Michał Pyclik" userId="6d1d9512d460d1ef" providerId="LiveId" clId="{552F6F52-DA06-45AB-AA6E-B1666E7AB208}" dt="2021-02-18T18:03:08.666" v="1972" actId="20577"/>
        <pc:sldMkLst>
          <pc:docMk/>
          <pc:sldMk cId="1665572557" sldId="273"/>
        </pc:sldMkLst>
        <pc:spChg chg="mod">
          <ac:chgData name="Michał Pyclik" userId="6d1d9512d460d1ef" providerId="LiveId" clId="{552F6F52-DA06-45AB-AA6E-B1666E7AB208}" dt="2021-02-18T18:03:08.666" v="1972" actId="20577"/>
          <ac:spMkLst>
            <pc:docMk/>
            <pc:sldMk cId="1665572557" sldId="273"/>
            <ac:spMk id="3" creationId="{1BA968B6-9EFA-4EE6-903D-BFC1F8925A9C}"/>
          </ac:spMkLst>
        </pc:spChg>
      </pc:sldChg>
      <pc:sldChg chg="del">
        <pc:chgData name="Michał Pyclik" userId="6d1d9512d460d1ef" providerId="LiveId" clId="{552F6F52-DA06-45AB-AA6E-B1666E7AB208}" dt="2021-02-18T17:37:39.291" v="443" actId="47"/>
        <pc:sldMkLst>
          <pc:docMk/>
          <pc:sldMk cId="308178669" sldId="274"/>
        </pc:sldMkLst>
      </pc:sldChg>
      <pc:sldChg chg="modSp add mod">
        <pc:chgData name="Michał Pyclik" userId="6d1d9512d460d1ef" providerId="LiveId" clId="{552F6F52-DA06-45AB-AA6E-B1666E7AB208}" dt="2021-02-18T18:08:18.173" v="2111" actId="6549"/>
        <pc:sldMkLst>
          <pc:docMk/>
          <pc:sldMk cId="1444887571" sldId="274"/>
        </pc:sldMkLst>
        <pc:spChg chg="mod">
          <ac:chgData name="Michał Pyclik" userId="6d1d9512d460d1ef" providerId="LiveId" clId="{552F6F52-DA06-45AB-AA6E-B1666E7AB208}" dt="2021-02-18T18:08:18.173" v="2111" actId="6549"/>
          <ac:spMkLst>
            <pc:docMk/>
            <pc:sldMk cId="1444887571" sldId="274"/>
            <ac:spMk id="3" creationId="{1BA968B6-9EFA-4EE6-903D-BFC1F8925A9C}"/>
          </ac:spMkLst>
        </pc:spChg>
      </pc:sldChg>
      <pc:sldChg chg="del">
        <pc:chgData name="Michał Pyclik" userId="6d1d9512d460d1ef" providerId="LiveId" clId="{552F6F52-DA06-45AB-AA6E-B1666E7AB208}" dt="2021-02-18T17:37:39.291" v="443" actId="47"/>
        <pc:sldMkLst>
          <pc:docMk/>
          <pc:sldMk cId="308930412" sldId="275"/>
        </pc:sldMkLst>
      </pc:sldChg>
      <pc:sldChg chg="add">
        <pc:chgData name="Michał Pyclik" userId="6d1d9512d460d1ef" providerId="LiveId" clId="{552F6F52-DA06-45AB-AA6E-B1666E7AB208}" dt="2021-02-18T18:08:23.570" v="2112"/>
        <pc:sldMkLst>
          <pc:docMk/>
          <pc:sldMk cId="1425454327" sldId="275"/>
        </pc:sldMkLst>
      </pc:sldChg>
      <pc:sldChg chg="del">
        <pc:chgData name="Michał Pyclik" userId="6d1d9512d460d1ef" providerId="LiveId" clId="{552F6F52-DA06-45AB-AA6E-B1666E7AB208}" dt="2021-02-18T17:37:39.291" v="443" actId="47"/>
        <pc:sldMkLst>
          <pc:docMk/>
          <pc:sldMk cId="675494580" sldId="276"/>
        </pc:sldMkLst>
      </pc:sldChg>
      <pc:sldChg chg="addSp delSp modSp new mod setBg modClrScheme chgLayout">
        <pc:chgData name="Michał Pyclik" userId="6d1d9512d460d1ef" providerId="LiveId" clId="{552F6F52-DA06-45AB-AA6E-B1666E7AB208}" dt="2021-02-18T18:09:46.016" v="2119" actId="26606"/>
        <pc:sldMkLst>
          <pc:docMk/>
          <pc:sldMk cId="1377553047" sldId="276"/>
        </pc:sldMkLst>
        <pc:spChg chg="del">
          <ac:chgData name="Michał Pyclik" userId="6d1d9512d460d1ef" providerId="LiveId" clId="{552F6F52-DA06-45AB-AA6E-B1666E7AB208}" dt="2021-02-18T18:09:21.530" v="2114" actId="700"/>
          <ac:spMkLst>
            <pc:docMk/>
            <pc:sldMk cId="1377553047" sldId="276"/>
            <ac:spMk id="2" creationId="{AE92FA4D-21F7-4696-AC8A-FBEF211607AB}"/>
          </ac:spMkLst>
        </pc:spChg>
        <pc:spChg chg="del">
          <ac:chgData name="Michał Pyclik" userId="6d1d9512d460d1ef" providerId="LiveId" clId="{552F6F52-DA06-45AB-AA6E-B1666E7AB208}" dt="2021-02-18T18:09:21.530" v="2114" actId="700"/>
          <ac:spMkLst>
            <pc:docMk/>
            <pc:sldMk cId="1377553047" sldId="276"/>
            <ac:spMk id="3" creationId="{28A6C996-A754-47A3-A73F-1609190E8359}"/>
          </ac:spMkLst>
        </pc:spChg>
        <pc:spChg chg="add del">
          <ac:chgData name="Michał Pyclik" userId="6d1d9512d460d1ef" providerId="LiveId" clId="{552F6F52-DA06-45AB-AA6E-B1666E7AB208}" dt="2021-02-18T18:09:42.735" v="2117" actId="26606"/>
          <ac:spMkLst>
            <pc:docMk/>
            <pc:sldMk cId="1377553047" sldId="276"/>
            <ac:spMk id="71" creationId="{8ECBFEF8-9038-4E5E-A5F1-E4DC2303553E}"/>
          </ac:spMkLst>
        </pc:spChg>
        <pc:spChg chg="add del">
          <ac:chgData name="Michał Pyclik" userId="6d1d9512d460d1ef" providerId="LiveId" clId="{552F6F52-DA06-45AB-AA6E-B1666E7AB208}" dt="2021-02-18T18:09:42.735" v="2117" actId="26606"/>
          <ac:spMkLst>
            <pc:docMk/>
            <pc:sldMk cId="1377553047" sldId="276"/>
            <ac:spMk id="73" creationId="{F37E8EB2-7BE0-4F3D-921C-F4E9C2C14929}"/>
          </ac:spMkLst>
        </pc:spChg>
        <pc:spChg chg="add del">
          <ac:chgData name="Michał Pyclik" userId="6d1d9512d460d1ef" providerId="LiveId" clId="{552F6F52-DA06-45AB-AA6E-B1666E7AB208}" dt="2021-02-18T18:09:42.735" v="2117" actId="26606"/>
          <ac:spMkLst>
            <pc:docMk/>
            <pc:sldMk cId="1377553047" sldId="276"/>
            <ac:spMk id="75" creationId="{E77AE46B-A945-4A7E-9911-903176079DD0}"/>
          </ac:spMkLst>
        </pc:spChg>
        <pc:spChg chg="add del">
          <ac:chgData name="Michał Pyclik" userId="6d1d9512d460d1ef" providerId="LiveId" clId="{552F6F52-DA06-45AB-AA6E-B1666E7AB208}" dt="2021-02-18T18:09:46.016" v="2119" actId="26606"/>
          <ac:spMkLst>
            <pc:docMk/>
            <pc:sldMk cId="1377553047" sldId="276"/>
            <ac:spMk id="6148" creationId="{8ECBFEF8-9038-4E5E-A5F1-E4DC2303553E}"/>
          </ac:spMkLst>
        </pc:spChg>
        <pc:spChg chg="add del">
          <ac:chgData name="Michał Pyclik" userId="6d1d9512d460d1ef" providerId="LiveId" clId="{552F6F52-DA06-45AB-AA6E-B1666E7AB208}" dt="2021-02-18T18:09:46.016" v="2119" actId="26606"/>
          <ac:spMkLst>
            <pc:docMk/>
            <pc:sldMk cId="1377553047" sldId="276"/>
            <ac:spMk id="6149" creationId="{F37E8EB2-7BE0-4F3D-921C-F4E9C2C14929}"/>
          </ac:spMkLst>
        </pc:spChg>
        <pc:spChg chg="add del">
          <ac:chgData name="Michał Pyclik" userId="6d1d9512d460d1ef" providerId="LiveId" clId="{552F6F52-DA06-45AB-AA6E-B1666E7AB208}" dt="2021-02-18T18:09:46.016" v="2119" actId="26606"/>
          <ac:spMkLst>
            <pc:docMk/>
            <pc:sldMk cId="1377553047" sldId="276"/>
            <ac:spMk id="6150" creationId="{E77AE46B-A945-4A7E-9911-903176079DD0}"/>
          </ac:spMkLst>
        </pc:spChg>
        <pc:picChg chg="add mod">
          <ac:chgData name="Michał Pyclik" userId="6d1d9512d460d1ef" providerId="LiveId" clId="{552F6F52-DA06-45AB-AA6E-B1666E7AB208}" dt="2021-02-18T18:09:46.016" v="2119" actId="26606"/>
          <ac:picMkLst>
            <pc:docMk/>
            <pc:sldMk cId="1377553047" sldId="276"/>
            <ac:picMk id="6146" creationId="{218E42F5-8768-4461-BB4F-79DFAA61C9E5}"/>
          </ac:picMkLst>
        </pc:picChg>
      </pc:sldChg>
      <pc:sldChg chg="modSp add mod">
        <pc:chgData name="Michał Pyclik" userId="6d1d9512d460d1ef" providerId="LiveId" clId="{552F6F52-DA06-45AB-AA6E-B1666E7AB208}" dt="2021-02-18T18:10:59.793" v="2127" actId="12"/>
        <pc:sldMkLst>
          <pc:docMk/>
          <pc:sldMk cId="2051283094" sldId="277"/>
        </pc:sldMkLst>
        <pc:spChg chg="mod">
          <ac:chgData name="Michał Pyclik" userId="6d1d9512d460d1ef" providerId="LiveId" clId="{552F6F52-DA06-45AB-AA6E-B1666E7AB208}" dt="2021-02-18T18:10:59.793" v="2127" actId="12"/>
          <ac:spMkLst>
            <pc:docMk/>
            <pc:sldMk cId="2051283094" sldId="277"/>
            <ac:spMk id="3" creationId="{1BA968B6-9EFA-4EE6-903D-BFC1F8925A9C}"/>
          </ac:spMkLst>
        </pc:spChg>
      </pc:sldChg>
      <pc:sldChg chg="addSp modSp add mod setBg">
        <pc:chgData name="Michał Pyclik" userId="6d1d9512d460d1ef" providerId="LiveId" clId="{552F6F52-DA06-45AB-AA6E-B1666E7AB208}" dt="2021-02-18T18:12:58.320" v="2140" actId="14100"/>
        <pc:sldMkLst>
          <pc:docMk/>
          <pc:sldMk cId="3609089540" sldId="278"/>
        </pc:sldMkLst>
        <pc:spChg chg="mod ord">
          <ac:chgData name="Michał Pyclik" userId="6d1d9512d460d1ef" providerId="LiveId" clId="{552F6F52-DA06-45AB-AA6E-B1666E7AB208}" dt="2021-02-18T18:12:58.320" v="2140" actId="14100"/>
          <ac:spMkLst>
            <pc:docMk/>
            <pc:sldMk cId="3609089540" sldId="278"/>
            <ac:spMk id="3" creationId="{1BA968B6-9EFA-4EE6-903D-BFC1F8925A9C}"/>
          </ac:spMkLst>
        </pc:spChg>
        <pc:spChg chg="add">
          <ac:chgData name="Michał Pyclik" userId="6d1d9512d460d1ef" providerId="LiveId" clId="{552F6F52-DA06-45AB-AA6E-B1666E7AB208}" dt="2021-02-18T18:12:42.342" v="2134" actId="26606"/>
          <ac:spMkLst>
            <pc:docMk/>
            <pc:sldMk cId="3609089540" sldId="278"/>
            <ac:spMk id="71" creationId="{95199994-21AE-49A2-BA0D-12E295989A9A}"/>
          </ac:spMkLst>
        </pc:spChg>
        <pc:spChg chg="add">
          <ac:chgData name="Michał Pyclik" userId="6d1d9512d460d1ef" providerId="LiveId" clId="{552F6F52-DA06-45AB-AA6E-B1666E7AB208}" dt="2021-02-18T18:12:42.342" v="2134" actId="26606"/>
          <ac:spMkLst>
            <pc:docMk/>
            <pc:sldMk cId="3609089540" sldId="278"/>
            <ac:spMk id="73" creationId="{A2C34835-4F79-4934-B151-D68E79764C72}"/>
          </ac:spMkLst>
        </pc:spChg>
        <pc:picChg chg="add mod">
          <ac:chgData name="Michał Pyclik" userId="6d1d9512d460d1ef" providerId="LiveId" clId="{552F6F52-DA06-45AB-AA6E-B1666E7AB208}" dt="2021-02-18T18:12:50.822" v="2138" actId="1076"/>
          <ac:picMkLst>
            <pc:docMk/>
            <pc:sldMk cId="3609089540" sldId="278"/>
            <ac:picMk id="7170" creationId="{A697BBFC-0829-483F-8B00-3753F8A613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8E54F-C140-47CA-9B2D-D88AA804DFDD}"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AC7DE5C2-2EE5-4DB8-A73C-1A4C990D6FDD}">
      <dgm:prSet/>
      <dgm:spPr/>
      <dgm:t>
        <a:bodyPr/>
        <a:lstStyle/>
        <a:p>
          <a:endParaRPr lang="en-US" dirty="0"/>
        </a:p>
      </dgm:t>
    </dgm:pt>
    <dgm:pt modelId="{BC1A5631-F9AE-4594-9A9A-2D430403C46C}" type="parTrans" cxnId="{DEF15B82-5FD6-4CF3-B58D-F731AC2C9B07}">
      <dgm:prSet/>
      <dgm:spPr/>
      <dgm:t>
        <a:bodyPr/>
        <a:lstStyle/>
        <a:p>
          <a:endParaRPr lang="en-US"/>
        </a:p>
      </dgm:t>
    </dgm:pt>
    <dgm:pt modelId="{9F7F19C5-5219-40DB-9115-F87BC5CFE281}" type="sibTrans" cxnId="{DEF15B82-5FD6-4CF3-B58D-F731AC2C9B07}">
      <dgm:prSet/>
      <dgm:spPr/>
      <dgm:t>
        <a:bodyPr/>
        <a:lstStyle/>
        <a:p>
          <a:endParaRPr lang="en-US"/>
        </a:p>
      </dgm:t>
    </dgm:pt>
    <dgm:pt modelId="{F88FA38E-D015-420B-9EDA-A3E76F6C50D1}">
      <dgm:prSet/>
      <dgm:spPr/>
      <dgm:t>
        <a:bodyPr/>
        <a:lstStyle/>
        <a:p>
          <a:r>
            <a:rPr lang="pl-PL" dirty="0"/>
            <a:t>Uczniowie w oparciu dostępne materiały zbierają informacje o instalacjach fotowoltaicznych.</a:t>
          </a:r>
          <a:endParaRPr lang="en-US" dirty="0"/>
        </a:p>
      </dgm:t>
    </dgm:pt>
    <dgm:pt modelId="{28C24EBE-A2C4-4993-8494-4C7982D0C8C2}" type="parTrans" cxnId="{E277F182-6E71-4538-978C-591D2EE56239}">
      <dgm:prSet/>
      <dgm:spPr/>
      <dgm:t>
        <a:bodyPr/>
        <a:lstStyle/>
        <a:p>
          <a:endParaRPr lang="en-US"/>
        </a:p>
      </dgm:t>
    </dgm:pt>
    <dgm:pt modelId="{809DFF69-03C1-42BA-A08C-038D982A0917}" type="sibTrans" cxnId="{E277F182-6E71-4538-978C-591D2EE56239}">
      <dgm:prSet/>
      <dgm:spPr/>
      <dgm:t>
        <a:bodyPr/>
        <a:lstStyle/>
        <a:p>
          <a:endParaRPr lang="en-US"/>
        </a:p>
      </dgm:t>
    </dgm:pt>
    <dgm:pt modelId="{21392F99-638B-4BFA-B878-1D30F1F0A53B}">
      <dgm:prSet/>
      <dgm:spPr/>
      <dgm:t>
        <a:bodyPr/>
        <a:lstStyle/>
        <a:p>
          <a:r>
            <a:rPr lang="pl-PL" dirty="0"/>
            <a:t>Uczniowie przygotowują prezentację dotyczącą zastosowań </a:t>
          </a:r>
          <a:r>
            <a:rPr lang="pl-PL" dirty="0" err="1"/>
            <a:t>fotowoltaiki</a:t>
          </a:r>
          <a:r>
            <a:rPr lang="pl-PL" dirty="0"/>
            <a:t> w budownictwie jednorodzinnym.</a:t>
          </a:r>
          <a:endParaRPr lang="en-US" dirty="0"/>
        </a:p>
      </dgm:t>
    </dgm:pt>
    <dgm:pt modelId="{D6413FDC-F7A8-4A1D-AECF-29DB4A269FC7}" type="parTrans" cxnId="{BE3F13F7-9A18-48E6-A5F8-DD9F3DF6FDEC}">
      <dgm:prSet/>
      <dgm:spPr/>
      <dgm:t>
        <a:bodyPr/>
        <a:lstStyle/>
        <a:p>
          <a:endParaRPr lang="en-US"/>
        </a:p>
      </dgm:t>
    </dgm:pt>
    <dgm:pt modelId="{510AED59-4580-44B5-A2F6-0E8C22D2B91E}" type="sibTrans" cxnId="{BE3F13F7-9A18-48E6-A5F8-DD9F3DF6FDEC}">
      <dgm:prSet/>
      <dgm:spPr/>
      <dgm:t>
        <a:bodyPr/>
        <a:lstStyle/>
        <a:p>
          <a:endParaRPr lang="en-US"/>
        </a:p>
      </dgm:t>
    </dgm:pt>
    <dgm:pt modelId="{1A9C09DC-6D5B-4D61-A82D-FBA6C6F8C9C2}">
      <dgm:prSet/>
      <dgm:spPr/>
      <dgm:t>
        <a:bodyPr/>
        <a:lstStyle/>
        <a:p>
          <a:r>
            <a:rPr lang="pl-PL" dirty="0"/>
            <a:t>Uczniowie pracujący w grupach prezentują efekty pracy a następnie odbywa się dyskusja.</a:t>
          </a:r>
          <a:endParaRPr lang="en-US" dirty="0"/>
        </a:p>
      </dgm:t>
    </dgm:pt>
    <dgm:pt modelId="{4B5DB383-DE19-4F2A-98B7-0CB7DE160ACB}" type="parTrans" cxnId="{E3D34980-4459-4B29-8489-117F7E24845D}">
      <dgm:prSet/>
      <dgm:spPr/>
      <dgm:t>
        <a:bodyPr/>
        <a:lstStyle/>
        <a:p>
          <a:endParaRPr lang="en-US"/>
        </a:p>
      </dgm:t>
    </dgm:pt>
    <dgm:pt modelId="{746CB7BF-B04B-4629-A4B9-1C53B86818B6}" type="sibTrans" cxnId="{E3D34980-4459-4B29-8489-117F7E24845D}">
      <dgm:prSet/>
      <dgm:spPr/>
      <dgm:t>
        <a:bodyPr/>
        <a:lstStyle/>
        <a:p>
          <a:endParaRPr lang="en-US"/>
        </a:p>
      </dgm:t>
    </dgm:pt>
    <dgm:pt modelId="{F705069C-B025-439C-B110-48AB64EB6B4D}">
      <dgm:prSet/>
      <dgm:spPr/>
      <dgm:t>
        <a:bodyPr/>
        <a:lstStyle/>
        <a:p>
          <a:r>
            <a:rPr lang="pl-PL" dirty="0"/>
            <a:t>Uczniowie będą pracowali w 4 grupach, z których każda opracuje ten sam temat i zaprezentuje pozostałym uczniom na forum klasy. Zaprezentowane materiały będą podstawą do przeprowadzenia dyskusji na temat opłacalności, wad i zalet takich instalacji.</a:t>
          </a:r>
          <a:endParaRPr lang="en-US" dirty="0"/>
        </a:p>
      </dgm:t>
    </dgm:pt>
    <dgm:pt modelId="{FD620FD7-C036-44C5-899D-3B5B97DF9347}" type="parTrans" cxnId="{546E09DC-E909-43CC-91E0-E7BC9E0DD6B6}">
      <dgm:prSet/>
      <dgm:spPr/>
      <dgm:t>
        <a:bodyPr/>
        <a:lstStyle/>
        <a:p>
          <a:endParaRPr lang="en-US"/>
        </a:p>
      </dgm:t>
    </dgm:pt>
    <dgm:pt modelId="{D1C16020-1FF9-474A-B596-670512EF5097}" type="sibTrans" cxnId="{546E09DC-E909-43CC-91E0-E7BC9E0DD6B6}">
      <dgm:prSet/>
      <dgm:spPr/>
      <dgm:t>
        <a:bodyPr/>
        <a:lstStyle/>
        <a:p>
          <a:endParaRPr lang="en-US"/>
        </a:p>
      </dgm:t>
    </dgm:pt>
    <dgm:pt modelId="{F01DBA90-2868-4FC7-9DBF-409C0AA2B51E}" type="pres">
      <dgm:prSet presAssocID="{0DE8E54F-C140-47CA-9B2D-D88AA804DFDD}" presName="Name0" presStyleCnt="0">
        <dgm:presLayoutVars>
          <dgm:dir/>
          <dgm:resizeHandles val="exact"/>
        </dgm:presLayoutVars>
      </dgm:prSet>
      <dgm:spPr/>
      <dgm:t>
        <a:bodyPr/>
        <a:lstStyle/>
        <a:p>
          <a:endParaRPr lang="pl-PL"/>
        </a:p>
      </dgm:t>
    </dgm:pt>
    <dgm:pt modelId="{28727565-639F-47AC-8ADE-BA016559D221}" type="pres">
      <dgm:prSet presAssocID="{AC7DE5C2-2EE5-4DB8-A73C-1A4C990D6FDD}" presName="node" presStyleLbl="node1" presStyleIdx="0" presStyleCnt="2">
        <dgm:presLayoutVars>
          <dgm:bulletEnabled val="1"/>
        </dgm:presLayoutVars>
      </dgm:prSet>
      <dgm:spPr/>
      <dgm:t>
        <a:bodyPr/>
        <a:lstStyle/>
        <a:p>
          <a:endParaRPr lang="pl-PL"/>
        </a:p>
      </dgm:t>
    </dgm:pt>
    <dgm:pt modelId="{1126806D-268C-4A69-A5ED-E25B74CB009A}" type="pres">
      <dgm:prSet presAssocID="{9F7F19C5-5219-40DB-9115-F87BC5CFE281}" presName="sibTrans" presStyleLbl="sibTrans1D1" presStyleIdx="0" presStyleCnt="1"/>
      <dgm:spPr/>
      <dgm:t>
        <a:bodyPr/>
        <a:lstStyle/>
        <a:p>
          <a:endParaRPr lang="pl-PL"/>
        </a:p>
      </dgm:t>
    </dgm:pt>
    <dgm:pt modelId="{D0E4335C-914B-469C-B71D-7D73BBAC29DD}" type="pres">
      <dgm:prSet presAssocID="{9F7F19C5-5219-40DB-9115-F87BC5CFE281}" presName="connectorText" presStyleLbl="sibTrans1D1" presStyleIdx="0" presStyleCnt="1"/>
      <dgm:spPr/>
      <dgm:t>
        <a:bodyPr/>
        <a:lstStyle/>
        <a:p>
          <a:endParaRPr lang="pl-PL"/>
        </a:p>
      </dgm:t>
    </dgm:pt>
    <dgm:pt modelId="{C68F6F56-59F5-4B2B-905F-4588A1FC8CE0}" type="pres">
      <dgm:prSet presAssocID="{F705069C-B025-439C-B110-48AB64EB6B4D}" presName="node" presStyleLbl="node1" presStyleIdx="1" presStyleCnt="2">
        <dgm:presLayoutVars>
          <dgm:bulletEnabled val="1"/>
        </dgm:presLayoutVars>
      </dgm:prSet>
      <dgm:spPr/>
      <dgm:t>
        <a:bodyPr/>
        <a:lstStyle/>
        <a:p>
          <a:endParaRPr lang="pl-PL"/>
        </a:p>
      </dgm:t>
    </dgm:pt>
  </dgm:ptLst>
  <dgm:cxnLst>
    <dgm:cxn modelId="{23F9A687-B5CD-4D1B-BDC4-DDFF4FF990B1}" type="presOf" srcId="{AC7DE5C2-2EE5-4DB8-A73C-1A4C990D6FDD}" destId="{28727565-639F-47AC-8ADE-BA016559D221}" srcOrd="0" destOrd="0" presId="urn:microsoft.com/office/officeart/2016/7/layout/RepeatingBendingProcessNew"/>
    <dgm:cxn modelId="{7309436F-D4CA-491D-8379-2A18E9E13B50}" type="presOf" srcId="{F88FA38E-D015-420B-9EDA-A3E76F6C50D1}" destId="{28727565-639F-47AC-8ADE-BA016559D221}" srcOrd="0" destOrd="1" presId="urn:microsoft.com/office/officeart/2016/7/layout/RepeatingBendingProcessNew"/>
    <dgm:cxn modelId="{E3D34980-4459-4B29-8489-117F7E24845D}" srcId="{AC7DE5C2-2EE5-4DB8-A73C-1A4C990D6FDD}" destId="{1A9C09DC-6D5B-4D61-A82D-FBA6C6F8C9C2}" srcOrd="2" destOrd="0" parTransId="{4B5DB383-DE19-4F2A-98B7-0CB7DE160ACB}" sibTransId="{746CB7BF-B04B-4629-A4B9-1C53B86818B6}"/>
    <dgm:cxn modelId="{929C919E-921B-4101-B0AC-D305CA731F37}" type="presOf" srcId="{9F7F19C5-5219-40DB-9115-F87BC5CFE281}" destId="{D0E4335C-914B-469C-B71D-7D73BBAC29DD}" srcOrd="1" destOrd="0" presId="urn:microsoft.com/office/officeart/2016/7/layout/RepeatingBendingProcessNew"/>
    <dgm:cxn modelId="{A9EEABD9-FC74-4DC1-9D08-468512156611}" type="presOf" srcId="{0DE8E54F-C140-47CA-9B2D-D88AA804DFDD}" destId="{F01DBA90-2868-4FC7-9DBF-409C0AA2B51E}" srcOrd="0" destOrd="0" presId="urn:microsoft.com/office/officeart/2016/7/layout/RepeatingBendingProcessNew"/>
    <dgm:cxn modelId="{546E09DC-E909-43CC-91E0-E7BC9E0DD6B6}" srcId="{0DE8E54F-C140-47CA-9B2D-D88AA804DFDD}" destId="{F705069C-B025-439C-B110-48AB64EB6B4D}" srcOrd="1" destOrd="0" parTransId="{FD620FD7-C036-44C5-899D-3B5B97DF9347}" sibTransId="{D1C16020-1FF9-474A-B596-670512EF5097}"/>
    <dgm:cxn modelId="{71A6E45D-D694-40C3-9BF0-6B8476C331E3}" type="presOf" srcId="{F705069C-B025-439C-B110-48AB64EB6B4D}" destId="{C68F6F56-59F5-4B2B-905F-4588A1FC8CE0}" srcOrd="0" destOrd="0" presId="urn:microsoft.com/office/officeart/2016/7/layout/RepeatingBendingProcessNew"/>
    <dgm:cxn modelId="{DEF15B82-5FD6-4CF3-B58D-F731AC2C9B07}" srcId="{0DE8E54F-C140-47CA-9B2D-D88AA804DFDD}" destId="{AC7DE5C2-2EE5-4DB8-A73C-1A4C990D6FDD}" srcOrd="0" destOrd="0" parTransId="{BC1A5631-F9AE-4594-9A9A-2D430403C46C}" sibTransId="{9F7F19C5-5219-40DB-9115-F87BC5CFE281}"/>
    <dgm:cxn modelId="{B9DE98F4-D4AB-4D04-A9AC-284D3BADCB00}" type="presOf" srcId="{1A9C09DC-6D5B-4D61-A82D-FBA6C6F8C9C2}" destId="{28727565-639F-47AC-8ADE-BA016559D221}" srcOrd="0" destOrd="3" presId="urn:microsoft.com/office/officeart/2016/7/layout/RepeatingBendingProcessNew"/>
    <dgm:cxn modelId="{72F91C71-5ACC-4148-BD3D-643119506541}" type="presOf" srcId="{21392F99-638B-4BFA-B878-1D30F1F0A53B}" destId="{28727565-639F-47AC-8ADE-BA016559D221}" srcOrd="0" destOrd="2" presId="urn:microsoft.com/office/officeart/2016/7/layout/RepeatingBendingProcessNew"/>
    <dgm:cxn modelId="{ED192AC1-A6FA-4DBD-A01D-8CF36431107F}" type="presOf" srcId="{9F7F19C5-5219-40DB-9115-F87BC5CFE281}" destId="{1126806D-268C-4A69-A5ED-E25B74CB009A}" srcOrd="0" destOrd="0" presId="urn:microsoft.com/office/officeart/2016/7/layout/RepeatingBendingProcessNew"/>
    <dgm:cxn modelId="{BE3F13F7-9A18-48E6-A5F8-DD9F3DF6FDEC}" srcId="{AC7DE5C2-2EE5-4DB8-A73C-1A4C990D6FDD}" destId="{21392F99-638B-4BFA-B878-1D30F1F0A53B}" srcOrd="1" destOrd="0" parTransId="{D6413FDC-F7A8-4A1D-AECF-29DB4A269FC7}" sibTransId="{510AED59-4580-44B5-A2F6-0E8C22D2B91E}"/>
    <dgm:cxn modelId="{E277F182-6E71-4538-978C-591D2EE56239}" srcId="{AC7DE5C2-2EE5-4DB8-A73C-1A4C990D6FDD}" destId="{F88FA38E-D015-420B-9EDA-A3E76F6C50D1}" srcOrd="0" destOrd="0" parTransId="{28C24EBE-A2C4-4993-8494-4C7982D0C8C2}" sibTransId="{809DFF69-03C1-42BA-A08C-038D982A0917}"/>
    <dgm:cxn modelId="{B61D9E72-CC92-4574-AFFC-25418ABE62E3}" type="presParOf" srcId="{F01DBA90-2868-4FC7-9DBF-409C0AA2B51E}" destId="{28727565-639F-47AC-8ADE-BA016559D221}" srcOrd="0" destOrd="0" presId="urn:microsoft.com/office/officeart/2016/7/layout/RepeatingBendingProcessNew"/>
    <dgm:cxn modelId="{FE9C632F-68F7-4617-8D6B-8AC87040962C}" type="presParOf" srcId="{F01DBA90-2868-4FC7-9DBF-409C0AA2B51E}" destId="{1126806D-268C-4A69-A5ED-E25B74CB009A}" srcOrd="1" destOrd="0" presId="urn:microsoft.com/office/officeart/2016/7/layout/RepeatingBendingProcessNew"/>
    <dgm:cxn modelId="{5E4C0735-3A7F-424A-BF84-381BFAEA98FC}" type="presParOf" srcId="{1126806D-268C-4A69-A5ED-E25B74CB009A}" destId="{D0E4335C-914B-469C-B71D-7D73BBAC29DD}" srcOrd="0" destOrd="0" presId="urn:microsoft.com/office/officeart/2016/7/layout/RepeatingBendingProcessNew"/>
    <dgm:cxn modelId="{BADF0869-A8DC-4E61-ADBF-82A7DBB18F3B}" type="presParOf" srcId="{F01DBA90-2868-4FC7-9DBF-409C0AA2B51E}" destId="{C68F6F56-59F5-4B2B-905F-4588A1FC8CE0}" srcOrd="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4AFA6-644B-4C07-A1CB-79164C32BE99}" type="doc">
      <dgm:prSet loTypeId="urn:microsoft.com/office/officeart/2005/8/layout/hProcess7#1" loCatId="process" qsTypeId="urn:microsoft.com/office/officeart/2005/8/quickstyle/simple2" qsCatId="simple" csTypeId="urn:microsoft.com/office/officeart/2005/8/colors/accent2_1" csCatId="accent2" phldr="1"/>
      <dgm:spPr/>
      <dgm:t>
        <a:bodyPr/>
        <a:lstStyle/>
        <a:p>
          <a:endParaRPr lang="pl-PL"/>
        </a:p>
      </dgm:t>
    </dgm:pt>
    <dgm:pt modelId="{886105D2-C9AE-4886-97C5-5A23F9DEE798}">
      <dgm:prSet phldrT="[Tekst]"/>
      <dgm:spPr/>
      <dgm:t>
        <a:bodyPr/>
        <a:lstStyle/>
        <a:p>
          <a:r>
            <a:rPr lang="pl-PL" dirty="0"/>
            <a:t>1h</a:t>
          </a:r>
        </a:p>
      </dgm:t>
    </dgm:pt>
    <dgm:pt modelId="{15DD5373-2647-4165-8EC7-37D06C0ED0C6}" type="parTrans" cxnId="{CFDEC0BB-6FD1-441D-AF34-6495CD1EC4B2}">
      <dgm:prSet/>
      <dgm:spPr/>
      <dgm:t>
        <a:bodyPr/>
        <a:lstStyle/>
        <a:p>
          <a:endParaRPr lang="pl-PL"/>
        </a:p>
      </dgm:t>
    </dgm:pt>
    <dgm:pt modelId="{B0E9BA3C-AA96-4332-9F82-7E67548FECB9}" type="sibTrans" cxnId="{CFDEC0BB-6FD1-441D-AF34-6495CD1EC4B2}">
      <dgm:prSet/>
      <dgm:spPr/>
      <dgm:t>
        <a:bodyPr/>
        <a:lstStyle/>
        <a:p>
          <a:endParaRPr lang="pl-PL"/>
        </a:p>
      </dgm:t>
    </dgm:pt>
    <dgm:pt modelId="{1512A7EB-43E6-4713-B271-BDA5A747A999}">
      <dgm:prSet phldrT="[Tekst]"/>
      <dgm:spPr/>
      <dgm:t>
        <a:bodyPr/>
        <a:lstStyle/>
        <a:p>
          <a:r>
            <a:rPr lang="pl-PL" dirty="0"/>
            <a:t>Podział na grupy i omówienie zadania</a:t>
          </a:r>
        </a:p>
      </dgm:t>
    </dgm:pt>
    <dgm:pt modelId="{E7655559-6422-4A60-BFBC-0CA11FC683EB}" type="parTrans" cxnId="{116AA20B-46E2-44E6-A2E5-CCFB20739A04}">
      <dgm:prSet/>
      <dgm:spPr/>
      <dgm:t>
        <a:bodyPr/>
        <a:lstStyle/>
        <a:p>
          <a:endParaRPr lang="pl-PL"/>
        </a:p>
      </dgm:t>
    </dgm:pt>
    <dgm:pt modelId="{4B1A9606-3508-4039-8FB7-64D54E8B5C9F}" type="sibTrans" cxnId="{116AA20B-46E2-44E6-A2E5-CCFB20739A04}">
      <dgm:prSet/>
      <dgm:spPr/>
      <dgm:t>
        <a:bodyPr/>
        <a:lstStyle/>
        <a:p>
          <a:endParaRPr lang="pl-PL"/>
        </a:p>
      </dgm:t>
    </dgm:pt>
    <dgm:pt modelId="{FB34E755-F2A6-44A3-A112-358285E48634}">
      <dgm:prSet phldrT="[Tekst]"/>
      <dgm:spPr/>
      <dgm:t>
        <a:bodyPr/>
        <a:lstStyle/>
        <a:p>
          <a:r>
            <a:rPr lang="pl-PL" dirty="0"/>
            <a:t>3h</a:t>
          </a:r>
        </a:p>
      </dgm:t>
    </dgm:pt>
    <dgm:pt modelId="{B503CBB0-CBD6-49B1-8340-08DAD277014D}" type="parTrans" cxnId="{82FE8AC4-11E5-4B05-8AFB-EAAB17750EE6}">
      <dgm:prSet/>
      <dgm:spPr/>
      <dgm:t>
        <a:bodyPr/>
        <a:lstStyle/>
        <a:p>
          <a:endParaRPr lang="pl-PL"/>
        </a:p>
      </dgm:t>
    </dgm:pt>
    <dgm:pt modelId="{5706997E-4F0D-4D3A-A697-9DE22B233B3F}" type="sibTrans" cxnId="{82FE8AC4-11E5-4B05-8AFB-EAAB17750EE6}">
      <dgm:prSet/>
      <dgm:spPr/>
      <dgm:t>
        <a:bodyPr/>
        <a:lstStyle/>
        <a:p>
          <a:endParaRPr lang="pl-PL"/>
        </a:p>
      </dgm:t>
    </dgm:pt>
    <dgm:pt modelId="{968BD3F2-C10E-42F6-B9E9-4D7A84D123DE}">
      <dgm:prSet phldrT="[Tekst]"/>
      <dgm:spPr/>
      <dgm:t>
        <a:bodyPr/>
        <a:lstStyle/>
        <a:p>
          <a:r>
            <a:rPr lang="pl-PL" dirty="0"/>
            <a:t>Zgromadzenie i opracowanie materiałów niezbędnych do przygotowania prezentacji</a:t>
          </a:r>
        </a:p>
      </dgm:t>
    </dgm:pt>
    <dgm:pt modelId="{4FEF3965-4D1A-479D-BBD2-560121DF8F82}" type="parTrans" cxnId="{AC22F0D7-5E46-4E35-97D9-AB3ED640ED54}">
      <dgm:prSet/>
      <dgm:spPr/>
      <dgm:t>
        <a:bodyPr/>
        <a:lstStyle/>
        <a:p>
          <a:endParaRPr lang="pl-PL"/>
        </a:p>
      </dgm:t>
    </dgm:pt>
    <dgm:pt modelId="{DDE7D861-70F1-4BBD-9BC2-5E903314DAF9}" type="sibTrans" cxnId="{AC22F0D7-5E46-4E35-97D9-AB3ED640ED54}">
      <dgm:prSet/>
      <dgm:spPr/>
      <dgm:t>
        <a:bodyPr/>
        <a:lstStyle/>
        <a:p>
          <a:endParaRPr lang="pl-PL"/>
        </a:p>
      </dgm:t>
    </dgm:pt>
    <dgm:pt modelId="{7BCC45D7-2F29-45DD-BD98-B60F47830EC1}">
      <dgm:prSet phldrT="[Tekst]"/>
      <dgm:spPr/>
      <dgm:t>
        <a:bodyPr/>
        <a:lstStyle/>
        <a:p>
          <a:r>
            <a:rPr lang="pl-PL" dirty="0"/>
            <a:t>2h</a:t>
          </a:r>
        </a:p>
      </dgm:t>
    </dgm:pt>
    <dgm:pt modelId="{0520BE9C-1308-4BB9-BE70-DE03773AC5A4}" type="parTrans" cxnId="{6BE2CFE5-E65E-4EA9-8BB2-C0BB8D6D7307}">
      <dgm:prSet/>
      <dgm:spPr/>
      <dgm:t>
        <a:bodyPr/>
        <a:lstStyle/>
        <a:p>
          <a:endParaRPr lang="pl-PL"/>
        </a:p>
      </dgm:t>
    </dgm:pt>
    <dgm:pt modelId="{3C074C46-3106-4C76-B89B-CFC402F00D7A}" type="sibTrans" cxnId="{6BE2CFE5-E65E-4EA9-8BB2-C0BB8D6D7307}">
      <dgm:prSet/>
      <dgm:spPr/>
      <dgm:t>
        <a:bodyPr/>
        <a:lstStyle/>
        <a:p>
          <a:endParaRPr lang="pl-PL"/>
        </a:p>
      </dgm:t>
    </dgm:pt>
    <dgm:pt modelId="{3B7D1153-39AD-40B4-BB32-D7250A6AE452}">
      <dgm:prSet phldrT="[Tekst]"/>
      <dgm:spPr/>
      <dgm:t>
        <a:bodyPr/>
        <a:lstStyle/>
        <a:p>
          <a:r>
            <a:rPr lang="pl-PL" dirty="0"/>
            <a:t>Praca nad prezentacjami</a:t>
          </a:r>
        </a:p>
      </dgm:t>
    </dgm:pt>
    <dgm:pt modelId="{8B906FE1-3042-46A9-ADEE-5BC15B2016B7}" type="parTrans" cxnId="{8AB367DE-EE7B-4CB8-A349-E725C9532C17}">
      <dgm:prSet/>
      <dgm:spPr/>
      <dgm:t>
        <a:bodyPr/>
        <a:lstStyle/>
        <a:p>
          <a:endParaRPr lang="pl-PL"/>
        </a:p>
      </dgm:t>
    </dgm:pt>
    <dgm:pt modelId="{66D58725-BCD1-4C04-B61D-6A3652154534}" type="sibTrans" cxnId="{8AB367DE-EE7B-4CB8-A349-E725C9532C17}">
      <dgm:prSet/>
      <dgm:spPr/>
      <dgm:t>
        <a:bodyPr/>
        <a:lstStyle/>
        <a:p>
          <a:endParaRPr lang="pl-PL"/>
        </a:p>
      </dgm:t>
    </dgm:pt>
    <dgm:pt modelId="{ED736764-ABEB-40D6-8DAD-C6869C5DCDAA}">
      <dgm:prSet phldrT="[Tekst]"/>
      <dgm:spPr/>
      <dgm:t>
        <a:bodyPr/>
        <a:lstStyle/>
        <a:p>
          <a:r>
            <a:rPr lang="pl-PL" dirty="0"/>
            <a:t>4h</a:t>
          </a:r>
        </a:p>
      </dgm:t>
    </dgm:pt>
    <dgm:pt modelId="{D37B6AB7-C94C-4191-B4D2-F108E4EBCD36}" type="parTrans" cxnId="{36A06D58-A5D3-487C-B2AE-5FD9FECA7113}">
      <dgm:prSet/>
      <dgm:spPr/>
      <dgm:t>
        <a:bodyPr/>
        <a:lstStyle/>
        <a:p>
          <a:endParaRPr lang="pl-PL"/>
        </a:p>
      </dgm:t>
    </dgm:pt>
    <dgm:pt modelId="{81868C82-5762-4027-AA63-B9D43CC7F1F2}" type="sibTrans" cxnId="{36A06D58-A5D3-487C-B2AE-5FD9FECA7113}">
      <dgm:prSet/>
      <dgm:spPr/>
      <dgm:t>
        <a:bodyPr/>
        <a:lstStyle/>
        <a:p>
          <a:endParaRPr lang="pl-PL"/>
        </a:p>
      </dgm:t>
    </dgm:pt>
    <dgm:pt modelId="{2AE95F60-7DCA-4150-A453-DD444A66148C}">
      <dgm:prSet phldrT="[Tekst]"/>
      <dgm:spPr/>
      <dgm:t>
        <a:bodyPr/>
        <a:lstStyle/>
        <a:p>
          <a:r>
            <a:rPr lang="pl-PL" dirty="0"/>
            <a:t>Prezentacja wyników pracy w grupach i ewaluacja</a:t>
          </a:r>
        </a:p>
      </dgm:t>
    </dgm:pt>
    <dgm:pt modelId="{03DE40E2-835D-4D32-8D50-7604AF52411E}" type="parTrans" cxnId="{AA4D04BE-2B04-47AF-B75F-7B55AB490C96}">
      <dgm:prSet/>
      <dgm:spPr/>
      <dgm:t>
        <a:bodyPr/>
        <a:lstStyle/>
        <a:p>
          <a:endParaRPr lang="pl-PL"/>
        </a:p>
      </dgm:t>
    </dgm:pt>
    <dgm:pt modelId="{065427DB-5A2F-43B9-AD34-6869815E8EDF}" type="sibTrans" cxnId="{AA4D04BE-2B04-47AF-B75F-7B55AB490C96}">
      <dgm:prSet/>
      <dgm:spPr/>
      <dgm:t>
        <a:bodyPr/>
        <a:lstStyle/>
        <a:p>
          <a:endParaRPr lang="pl-PL"/>
        </a:p>
      </dgm:t>
    </dgm:pt>
    <dgm:pt modelId="{3A1D609C-5114-4017-AE62-A6A66E295AE0}">
      <dgm:prSet phldrT="[Tekst]"/>
      <dgm:spPr/>
      <dgm:t>
        <a:bodyPr/>
        <a:lstStyle/>
        <a:p>
          <a:r>
            <a:rPr lang="pl-PL" dirty="0"/>
            <a:t>2h </a:t>
          </a:r>
        </a:p>
      </dgm:t>
    </dgm:pt>
    <dgm:pt modelId="{432E06AF-093A-4E0F-81C7-86F6FCBA1FC8}" type="parTrans" cxnId="{E81A9023-C5E9-4C76-8E22-A050ED1D28F8}">
      <dgm:prSet/>
      <dgm:spPr/>
      <dgm:t>
        <a:bodyPr/>
        <a:lstStyle/>
        <a:p>
          <a:endParaRPr lang="pl-PL"/>
        </a:p>
      </dgm:t>
    </dgm:pt>
    <dgm:pt modelId="{B26DF8A7-3B60-4D33-9352-A99FD0F4E14E}" type="sibTrans" cxnId="{E81A9023-C5E9-4C76-8E22-A050ED1D28F8}">
      <dgm:prSet/>
      <dgm:spPr/>
      <dgm:t>
        <a:bodyPr/>
        <a:lstStyle/>
        <a:p>
          <a:endParaRPr lang="pl-PL"/>
        </a:p>
      </dgm:t>
    </dgm:pt>
    <dgm:pt modelId="{8BCC30CB-5B1D-4E19-B808-4BB9A9041AC4}">
      <dgm:prSet phldrT="[Tekst]"/>
      <dgm:spPr/>
      <dgm:t>
        <a:bodyPr/>
        <a:lstStyle/>
        <a:p>
          <a:r>
            <a:rPr lang="pl-PL" dirty="0"/>
            <a:t>Wprowadzenie do tematyki</a:t>
          </a:r>
        </a:p>
      </dgm:t>
    </dgm:pt>
    <dgm:pt modelId="{C1CED14E-4B76-4A4E-84B9-040F31E2382A}" type="parTrans" cxnId="{7673332F-AD38-485C-A5FE-D289613171B1}">
      <dgm:prSet/>
      <dgm:spPr/>
      <dgm:t>
        <a:bodyPr/>
        <a:lstStyle/>
        <a:p>
          <a:endParaRPr lang="pl-PL"/>
        </a:p>
      </dgm:t>
    </dgm:pt>
    <dgm:pt modelId="{A696AEC3-8152-4E2D-8487-38A5F8B6D43A}" type="sibTrans" cxnId="{7673332F-AD38-485C-A5FE-D289613171B1}">
      <dgm:prSet/>
      <dgm:spPr/>
      <dgm:t>
        <a:bodyPr/>
        <a:lstStyle/>
        <a:p>
          <a:endParaRPr lang="pl-PL"/>
        </a:p>
      </dgm:t>
    </dgm:pt>
    <dgm:pt modelId="{31C1EB63-4134-4E02-872B-DAE2BBE0028E}" type="pres">
      <dgm:prSet presAssocID="{7EF4AFA6-644B-4C07-A1CB-79164C32BE99}" presName="Name0" presStyleCnt="0">
        <dgm:presLayoutVars>
          <dgm:dir/>
          <dgm:animLvl val="lvl"/>
          <dgm:resizeHandles val="exact"/>
        </dgm:presLayoutVars>
      </dgm:prSet>
      <dgm:spPr/>
      <dgm:t>
        <a:bodyPr/>
        <a:lstStyle/>
        <a:p>
          <a:endParaRPr lang="pl-PL"/>
        </a:p>
      </dgm:t>
    </dgm:pt>
    <dgm:pt modelId="{548DE95E-ACE2-42E0-A99A-94795E83ADD3}" type="pres">
      <dgm:prSet presAssocID="{886105D2-C9AE-4886-97C5-5A23F9DEE798}" presName="compositeNode" presStyleCnt="0">
        <dgm:presLayoutVars>
          <dgm:bulletEnabled val="1"/>
        </dgm:presLayoutVars>
      </dgm:prSet>
      <dgm:spPr/>
    </dgm:pt>
    <dgm:pt modelId="{A2CE573C-BB68-4F5D-964A-6E66096AF3DE}" type="pres">
      <dgm:prSet presAssocID="{886105D2-C9AE-4886-97C5-5A23F9DEE798}" presName="bgRect" presStyleLbl="node1" presStyleIdx="0" presStyleCnt="5"/>
      <dgm:spPr/>
      <dgm:t>
        <a:bodyPr/>
        <a:lstStyle/>
        <a:p>
          <a:endParaRPr lang="pl-PL"/>
        </a:p>
      </dgm:t>
    </dgm:pt>
    <dgm:pt modelId="{ABF8231C-433A-4CD7-ADFA-D8E108F18811}" type="pres">
      <dgm:prSet presAssocID="{886105D2-C9AE-4886-97C5-5A23F9DEE798}" presName="parentNode" presStyleLbl="node1" presStyleIdx="0" presStyleCnt="5">
        <dgm:presLayoutVars>
          <dgm:chMax val="0"/>
          <dgm:bulletEnabled val="1"/>
        </dgm:presLayoutVars>
      </dgm:prSet>
      <dgm:spPr/>
      <dgm:t>
        <a:bodyPr/>
        <a:lstStyle/>
        <a:p>
          <a:endParaRPr lang="pl-PL"/>
        </a:p>
      </dgm:t>
    </dgm:pt>
    <dgm:pt modelId="{F9AAF374-0A1B-4AEE-96ED-DAEF2C86AC72}" type="pres">
      <dgm:prSet presAssocID="{886105D2-C9AE-4886-97C5-5A23F9DEE798}" presName="childNode" presStyleLbl="node1" presStyleIdx="0" presStyleCnt="5">
        <dgm:presLayoutVars>
          <dgm:bulletEnabled val="1"/>
        </dgm:presLayoutVars>
      </dgm:prSet>
      <dgm:spPr/>
      <dgm:t>
        <a:bodyPr/>
        <a:lstStyle/>
        <a:p>
          <a:endParaRPr lang="pl-PL"/>
        </a:p>
      </dgm:t>
    </dgm:pt>
    <dgm:pt modelId="{6F4FC114-E6E9-41B1-B4DD-5AE0F2C1492B}" type="pres">
      <dgm:prSet presAssocID="{B0E9BA3C-AA96-4332-9F82-7E67548FECB9}" presName="hSp" presStyleCnt="0"/>
      <dgm:spPr/>
    </dgm:pt>
    <dgm:pt modelId="{506E5EAF-C579-4613-84A1-D8C7C880E9DA}" type="pres">
      <dgm:prSet presAssocID="{B0E9BA3C-AA96-4332-9F82-7E67548FECB9}" presName="vProcSp" presStyleCnt="0"/>
      <dgm:spPr/>
    </dgm:pt>
    <dgm:pt modelId="{255D1813-9D83-4006-926A-7AE590B81DCB}" type="pres">
      <dgm:prSet presAssocID="{B0E9BA3C-AA96-4332-9F82-7E67548FECB9}" presName="vSp1" presStyleCnt="0"/>
      <dgm:spPr/>
    </dgm:pt>
    <dgm:pt modelId="{B8CEB34A-E986-4E89-AEC3-96D205CACF4E}" type="pres">
      <dgm:prSet presAssocID="{B0E9BA3C-AA96-4332-9F82-7E67548FECB9}" presName="simulatedConn" presStyleLbl="solidFgAcc1" presStyleIdx="0" presStyleCnt="4"/>
      <dgm:spPr/>
    </dgm:pt>
    <dgm:pt modelId="{A8BAA2F8-9CC1-4A38-9EE0-74C671447860}" type="pres">
      <dgm:prSet presAssocID="{B0E9BA3C-AA96-4332-9F82-7E67548FECB9}" presName="vSp2" presStyleCnt="0"/>
      <dgm:spPr/>
    </dgm:pt>
    <dgm:pt modelId="{772526A4-FD5B-428A-ACF5-B8CBA153B722}" type="pres">
      <dgm:prSet presAssocID="{B0E9BA3C-AA96-4332-9F82-7E67548FECB9}" presName="sibTrans" presStyleCnt="0"/>
      <dgm:spPr/>
    </dgm:pt>
    <dgm:pt modelId="{8C7F842B-3632-4C84-A52B-47CEBBFCA56D}" type="pres">
      <dgm:prSet presAssocID="{3A1D609C-5114-4017-AE62-A6A66E295AE0}" presName="compositeNode" presStyleCnt="0">
        <dgm:presLayoutVars>
          <dgm:bulletEnabled val="1"/>
        </dgm:presLayoutVars>
      </dgm:prSet>
      <dgm:spPr/>
    </dgm:pt>
    <dgm:pt modelId="{7514C3E9-5DDF-46E9-9559-D4B97B4088E5}" type="pres">
      <dgm:prSet presAssocID="{3A1D609C-5114-4017-AE62-A6A66E295AE0}" presName="bgRect" presStyleLbl="node1" presStyleIdx="1" presStyleCnt="5"/>
      <dgm:spPr/>
      <dgm:t>
        <a:bodyPr/>
        <a:lstStyle/>
        <a:p>
          <a:endParaRPr lang="pl-PL"/>
        </a:p>
      </dgm:t>
    </dgm:pt>
    <dgm:pt modelId="{557A114A-3F48-4C7A-BA86-6DF1E53BEACB}" type="pres">
      <dgm:prSet presAssocID="{3A1D609C-5114-4017-AE62-A6A66E295AE0}" presName="parentNode" presStyleLbl="node1" presStyleIdx="1" presStyleCnt="5">
        <dgm:presLayoutVars>
          <dgm:chMax val="0"/>
          <dgm:bulletEnabled val="1"/>
        </dgm:presLayoutVars>
      </dgm:prSet>
      <dgm:spPr/>
      <dgm:t>
        <a:bodyPr/>
        <a:lstStyle/>
        <a:p>
          <a:endParaRPr lang="pl-PL"/>
        </a:p>
      </dgm:t>
    </dgm:pt>
    <dgm:pt modelId="{D661B0C3-2B43-4124-89D1-C2B22FFB4C9E}" type="pres">
      <dgm:prSet presAssocID="{3A1D609C-5114-4017-AE62-A6A66E295AE0}" presName="childNode" presStyleLbl="node1" presStyleIdx="1" presStyleCnt="5">
        <dgm:presLayoutVars>
          <dgm:bulletEnabled val="1"/>
        </dgm:presLayoutVars>
      </dgm:prSet>
      <dgm:spPr/>
      <dgm:t>
        <a:bodyPr/>
        <a:lstStyle/>
        <a:p>
          <a:endParaRPr lang="pl-PL"/>
        </a:p>
      </dgm:t>
    </dgm:pt>
    <dgm:pt modelId="{B134B79F-148E-43B8-A6E8-264F4EC42971}" type="pres">
      <dgm:prSet presAssocID="{B26DF8A7-3B60-4D33-9352-A99FD0F4E14E}" presName="hSp" presStyleCnt="0"/>
      <dgm:spPr/>
    </dgm:pt>
    <dgm:pt modelId="{FAB574E8-AC42-4A7F-89A0-01D3C33F9DED}" type="pres">
      <dgm:prSet presAssocID="{B26DF8A7-3B60-4D33-9352-A99FD0F4E14E}" presName="vProcSp" presStyleCnt="0"/>
      <dgm:spPr/>
    </dgm:pt>
    <dgm:pt modelId="{B97485BE-E754-40CC-8C61-603D25C02AF3}" type="pres">
      <dgm:prSet presAssocID="{B26DF8A7-3B60-4D33-9352-A99FD0F4E14E}" presName="vSp1" presStyleCnt="0"/>
      <dgm:spPr/>
    </dgm:pt>
    <dgm:pt modelId="{DAABBBCC-7803-4872-BC85-84B71FFBFA00}" type="pres">
      <dgm:prSet presAssocID="{B26DF8A7-3B60-4D33-9352-A99FD0F4E14E}" presName="simulatedConn" presStyleLbl="solidFgAcc1" presStyleIdx="1" presStyleCnt="4"/>
      <dgm:spPr/>
    </dgm:pt>
    <dgm:pt modelId="{6B91C178-1194-4729-B5B5-BC81B5B53905}" type="pres">
      <dgm:prSet presAssocID="{B26DF8A7-3B60-4D33-9352-A99FD0F4E14E}" presName="vSp2" presStyleCnt="0"/>
      <dgm:spPr/>
    </dgm:pt>
    <dgm:pt modelId="{FCF3C725-9A2B-47EC-BEE2-F2D9B668716B}" type="pres">
      <dgm:prSet presAssocID="{B26DF8A7-3B60-4D33-9352-A99FD0F4E14E}" presName="sibTrans" presStyleCnt="0"/>
      <dgm:spPr/>
    </dgm:pt>
    <dgm:pt modelId="{267D275C-F770-4216-BCE5-91BECB70A807}" type="pres">
      <dgm:prSet presAssocID="{FB34E755-F2A6-44A3-A112-358285E48634}" presName="compositeNode" presStyleCnt="0">
        <dgm:presLayoutVars>
          <dgm:bulletEnabled val="1"/>
        </dgm:presLayoutVars>
      </dgm:prSet>
      <dgm:spPr/>
    </dgm:pt>
    <dgm:pt modelId="{0828A128-8102-4979-816E-2EA9D33B89BB}" type="pres">
      <dgm:prSet presAssocID="{FB34E755-F2A6-44A3-A112-358285E48634}" presName="bgRect" presStyleLbl="node1" presStyleIdx="2" presStyleCnt="5"/>
      <dgm:spPr/>
      <dgm:t>
        <a:bodyPr/>
        <a:lstStyle/>
        <a:p>
          <a:endParaRPr lang="pl-PL"/>
        </a:p>
      </dgm:t>
    </dgm:pt>
    <dgm:pt modelId="{69299688-95FE-4EF6-BE6C-4053182EAAC2}" type="pres">
      <dgm:prSet presAssocID="{FB34E755-F2A6-44A3-A112-358285E48634}" presName="parentNode" presStyleLbl="node1" presStyleIdx="2" presStyleCnt="5">
        <dgm:presLayoutVars>
          <dgm:chMax val="0"/>
          <dgm:bulletEnabled val="1"/>
        </dgm:presLayoutVars>
      </dgm:prSet>
      <dgm:spPr/>
      <dgm:t>
        <a:bodyPr/>
        <a:lstStyle/>
        <a:p>
          <a:endParaRPr lang="pl-PL"/>
        </a:p>
      </dgm:t>
    </dgm:pt>
    <dgm:pt modelId="{20D670A6-05D6-4CF5-A36D-1AAA29A4E95E}" type="pres">
      <dgm:prSet presAssocID="{FB34E755-F2A6-44A3-A112-358285E48634}" presName="childNode" presStyleLbl="node1" presStyleIdx="2" presStyleCnt="5">
        <dgm:presLayoutVars>
          <dgm:bulletEnabled val="1"/>
        </dgm:presLayoutVars>
      </dgm:prSet>
      <dgm:spPr/>
      <dgm:t>
        <a:bodyPr/>
        <a:lstStyle/>
        <a:p>
          <a:endParaRPr lang="pl-PL"/>
        </a:p>
      </dgm:t>
    </dgm:pt>
    <dgm:pt modelId="{7CF7F29B-E086-4C68-A4CF-9B2D27D2BE49}" type="pres">
      <dgm:prSet presAssocID="{5706997E-4F0D-4D3A-A697-9DE22B233B3F}" presName="hSp" presStyleCnt="0"/>
      <dgm:spPr/>
    </dgm:pt>
    <dgm:pt modelId="{F95E9E5C-D103-4E79-9D3C-5474664D2E9A}" type="pres">
      <dgm:prSet presAssocID="{5706997E-4F0D-4D3A-A697-9DE22B233B3F}" presName="vProcSp" presStyleCnt="0"/>
      <dgm:spPr/>
    </dgm:pt>
    <dgm:pt modelId="{32573BFF-3050-4EF5-BAD4-B4E896DE62EB}" type="pres">
      <dgm:prSet presAssocID="{5706997E-4F0D-4D3A-A697-9DE22B233B3F}" presName="vSp1" presStyleCnt="0"/>
      <dgm:spPr/>
    </dgm:pt>
    <dgm:pt modelId="{F05D5B88-B682-4390-B702-5A8C64F6E588}" type="pres">
      <dgm:prSet presAssocID="{5706997E-4F0D-4D3A-A697-9DE22B233B3F}" presName="simulatedConn" presStyleLbl="solidFgAcc1" presStyleIdx="2" presStyleCnt="4"/>
      <dgm:spPr/>
    </dgm:pt>
    <dgm:pt modelId="{1E1ADA44-8994-47A8-94C1-66151D4826D7}" type="pres">
      <dgm:prSet presAssocID="{5706997E-4F0D-4D3A-A697-9DE22B233B3F}" presName="vSp2" presStyleCnt="0"/>
      <dgm:spPr/>
    </dgm:pt>
    <dgm:pt modelId="{97819300-665A-474E-A971-0C62E03C5B47}" type="pres">
      <dgm:prSet presAssocID="{5706997E-4F0D-4D3A-A697-9DE22B233B3F}" presName="sibTrans" presStyleCnt="0"/>
      <dgm:spPr/>
    </dgm:pt>
    <dgm:pt modelId="{3B5F4A10-A77E-4889-9279-B092E6B84D86}" type="pres">
      <dgm:prSet presAssocID="{7BCC45D7-2F29-45DD-BD98-B60F47830EC1}" presName="compositeNode" presStyleCnt="0">
        <dgm:presLayoutVars>
          <dgm:bulletEnabled val="1"/>
        </dgm:presLayoutVars>
      </dgm:prSet>
      <dgm:spPr/>
    </dgm:pt>
    <dgm:pt modelId="{D8B089C9-80CF-4637-81D6-20A3CFD92336}" type="pres">
      <dgm:prSet presAssocID="{7BCC45D7-2F29-45DD-BD98-B60F47830EC1}" presName="bgRect" presStyleLbl="node1" presStyleIdx="3" presStyleCnt="5"/>
      <dgm:spPr/>
      <dgm:t>
        <a:bodyPr/>
        <a:lstStyle/>
        <a:p>
          <a:endParaRPr lang="pl-PL"/>
        </a:p>
      </dgm:t>
    </dgm:pt>
    <dgm:pt modelId="{7D5D3863-2407-4E55-B6BE-6FBBC93AFDC6}" type="pres">
      <dgm:prSet presAssocID="{7BCC45D7-2F29-45DD-BD98-B60F47830EC1}" presName="parentNode" presStyleLbl="node1" presStyleIdx="3" presStyleCnt="5">
        <dgm:presLayoutVars>
          <dgm:chMax val="0"/>
          <dgm:bulletEnabled val="1"/>
        </dgm:presLayoutVars>
      </dgm:prSet>
      <dgm:spPr/>
      <dgm:t>
        <a:bodyPr/>
        <a:lstStyle/>
        <a:p>
          <a:endParaRPr lang="pl-PL"/>
        </a:p>
      </dgm:t>
    </dgm:pt>
    <dgm:pt modelId="{CD964808-1E8F-4EF2-A908-03D2A51CBCC0}" type="pres">
      <dgm:prSet presAssocID="{7BCC45D7-2F29-45DD-BD98-B60F47830EC1}" presName="childNode" presStyleLbl="node1" presStyleIdx="3" presStyleCnt="5">
        <dgm:presLayoutVars>
          <dgm:bulletEnabled val="1"/>
        </dgm:presLayoutVars>
      </dgm:prSet>
      <dgm:spPr/>
      <dgm:t>
        <a:bodyPr/>
        <a:lstStyle/>
        <a:p>
          <a:endParaRPr lang="pl-PL"/>
        </a:p>
      </dgm:t>
    </dgm:pt>
    <dgm:pt modelId="{304D051F-CA48-4EDF-97AA-63207116145D}" type="pres">
      <dgm:prSet presAssocID="{3C074C46-3106-4C76-B89B-CFC402F00D7A}" presName="hSp" presStyleCnt="0"/>
      <dgm:spPr/>
    </dgm:pt>
    <dgm:pt modelId="{1AC88E67-7546-4D7E-83AA-EEF90222F437}" type="pres">
      <dgm:prSet presAssocID="{3C074C46-3106-4C76-B89B-CFC402F00D7A}" presName="vProcSp" presStyleCnt="0"/>
      <dgm:spPr/>
    </dgm:pt>
    <dgm:pt modelId="{B84BFDA1-8415-4461-8DD7-F102E58CE253}" type="pres">
      <dgm:prSet presAssocID="{3C074C46-3106-4C76-B89B-CFC402F00D7A}" presName="vSp1" presStyleCnt="0"/>
      <dgm:spPr/>
    </dgm:pt>
    <dgm:pt modelId="{9B61EE65-ACF2-40AB-A997-07B1E1983E21}" type="pres">
      <dgm:prSet presAssocID="{3C074C46-3106-4C76-B89B-CFC402F00D7A}" presName="simulatedConn" presStyleLbl="solidFgAcc1" presStyleIdx="3" presStyleCnt="4"/>
      <dgm:spPr/>
    </dgm:pt>
    <dgm:pt modelId="{D62598C8-D509-451D-B793-F3CC1B57E0EA}" type="pres">
      <dgm:prSet presAssocID="{3C074C46-3106-4C76-B89B-CFC402F00D7A}" presName="vSp2" presStyleCnt="0"/>
      <dgm:spPr/>
    </dgm:pt>
    <dgm:pt modelId="{E85E9E38-A32C-4E1B-9B1C-85A3E59BB21B}" type="pres">
      <dgm:prSet presAssocID="{3C074C46-3106-4C76-B89B-CFC402F00D7A}" presName="sibTrans" presStyleCnt="0"/>
      <dgm:spPr/>
    </dgm:pt>
    <dgm:pt modelId="{A12E6FFE-B6AB-4CFB-B222-6269EB37389A}" type="pres">
      <dgm:prSet presAssocID="{ED736764-ABEB-40D6-8DAD-C6869C5DCDAA}" presName="compositeNode" presStyleCnt="0">
        <dgm:presLayoutVars>
          <dgm:bulletEnabled val="1"/>
        </dgm:presLayoutVars>
      </dgm:prSet>
      <dgm:spPr/>
    </dgm:pt>
    <dgm:pt modelId="{01E9F63F-FB35-45ED-B808-57F3A52977CA}" type="pres">
      <dgm:prSet presAssocID="{ED736764-ABEB-40D6-8DAD-C6869C5DCDAA}" presName="bgRect" presStyleLbl="node1" presStyleIdx="4" presStyleCnt="5" custLinFactNeighborY="0"/>
      <dgm:spPr/>
      <dgm:t>
        <a:bodyPr/>
        <a:lstStyle/>
        <a:p>
          <a:endParaRPr lang="pl-PL"/>
        </a:p>
      </dgm:t>
    </dgm:pt>
    <dgm:pt modelId="{47B5BC97-19E0-4BA7-9CE6-8571E8962077}" type="pres">
      <dgm:prSet presAssocID="{ED736764-ABEB-40D6-8DAD-C6869C5DCDAA}" presName="parentNode" presStyleLbl="node1" presStyleIdx="4" presStyleCnt="5">
        <dgm:presLayoutVars>
          <dgm:chMax val="0"/>
          <dgm:bulletEnabled val="1"/>
        </dgm:presLayoutVars>
      </dgm:prSet>
      <dgm:spPr/>
      <dgm:t>
        <a:bodyPr/>
        <a:lstStyle/>
        <a:p>
          <a:endParaRPr lang="pl-PL"/>
        </a:p>
      </dgm:t>
    </dgm:pt>
    <dgm:pt modelId="{F2F5B1B6-D173-4F30-86FE-16AB148C3064}" type="pres">
      <dgm:prSet presAssocID="{ED736764-ABEB-40D6-8DAD-C6869C5DCDAA}" presName="childNode" presStyleLbl="node1" presStyleIdx="4" presStyleCnt="5">
        <dgm:presLayoutVars>
          <dgm:bulletEnabled val="1"/>
        </dgm:presLayoutVars>
      </dgm:prSet>
      <dgm:spPr/>
      <dgm:t>
        <a:bodyPr/>
        <a:lstStyle/>
        <a:p>
          <a:endParaRPr lang="pl-PL"/>
        </a:p>
      </dgm:t>
    </dgm:pt>
  </dgm:ptLst>
  <dgm:cxnLst>
    <dgm:cxn modelId="{D9E430F2-5D02-4A60-9B49-D7CE94011B20}" type="presOf" srcId="{2AE95F60-7DCA-4150-A453-DD444A66148C}" destId="{F2F5B1B6-D173-4F30-86FE-16AB148C3064}" srcOrd="0" destOrd="0" presId="urn:microsoft.com/office/officeart/2005/8/layout/hProcess7#1"/>
    <dgm:cxn modelId="{8AB367DE-EE7B-4CB8-A349-E725C9532C17}" srcId="{7BCC45D7-2F29-45DD-BD98-B60F47830EC1}" destId="{3B7D1153-39AD-40B4-BB32-D7250A6AE452}" srcOrd="0" destOrd="0" parTransId="{8B906FE1-3042-46A9-ADEE-5BC15B2016B7}" sibTransId="{66D58725-BCD1-4C04-B61D-6A3652154534}"/>
    <dgm:cxn modelId="{AA4D04BE-2B04-47AF-B75F-7B55AB490C96}" srcId="{ED736764-ABEB-40D6-8DAD-C6869C5DCDAA}" destId="{2AE95F60-7DCA-4150-A453-DD444A66148C}" srcOrd="0" destOrd="0" parTransId="{03DE40E2-835D-4D32-8D50-7604AF52411E}" sibTransId="{065427DB-5A2F-43B9-AD34-6869815E8EDF}"/>
    <dgm:cxn modelId="{B9B89791-D9EE-4AC7-AEC4-251F6540FFD7}" type="presOf" srcId="{3A1D609C-5114-4017-AE62-A6A66E295AE0}" destId="{7514C3E9-5DDF-46E9-9559-D4B97B4088E5}" srcOrd="0" destOrd="0" presId="urn:microsoft.com/office/officeart/2005/8/layout/hProcess7#1"/>
    <dgm:cxn modelId="{CFDEC0BB-6FD1-441D-AF34-6495CD1EC4B2}" srcId="{7EF4AFA6-644B-4C07-A1CB-79164C32BE99}" destId="{886105D2-C9AE-4886-97C5-5A23F9DEE798}" srcOrd="0" destOrd="0" parTransId="{15DD5373-2647-4165-8EC7-37D06C0ED0C6}" sibTransId="{B0E9BA3C-AA96-4332-9F82-7E67548FECB9}"/>
    <dgm:cxn modelId="{82FE8AC4-11E5-4B05-8AFB-EAAB17750EE6}" srcId="{7EF4AFA6-644B-4C07-A1CB-79164C32BE99}" destId="{FB34E755-F2A6-44A3-A112-358285E48634}" srcOrd="2" destOrd="0" parTransId="{B503CBB0-CBD6-49B1-8340-08DAD277014D}" sibTransId="{5706997E-4F0D-4D3A-A697-9DE22B233B3F}"/>
    <dgm:cxn modelId="{AC22F0D7-5E46-4E35-97D9-AB3ED640ED54}" srcId="{FB34E755-F2A6-44A3-A112-358285E48634}" destId="{968BD3F2-C10E-42F6-B9E9-4D7A84D123DE}" srcOrd="0" destOrd="0" parTransId="{4FEF3965-4D1A-479D-BBD2-560121DF8F82}" sibTransId="{DDE7D861-70F1-4BBD-9BC2-5E903314DAF9}"/>
    <dgm:cxn modelId="{FF047FD9-AACA-4090-A555-609A0935B7C0}" type="presOf" srcId="{ED736764-ABEB-40D6-8DAD-C6869C5DCDAA}" destId="{01E9F63F-FB35-45ED-B808-57F3A52977CA}" srcOrd="0" destOrd="0" presId="urn:microsoft.com/office/officeart/2005/8/layout/hProcess7#1"/>
    <dgm:cxn modelId="{9125DCA6-46A9-4286-9014-E2711CFF0917}" type="presOf" srcId="{886105D2-C9AE-4886-97C5-5A23F9DEE798}" destId="{ABF8231C-433A-4CD7-ADFA-D8E108F18811}" srcOrd="1" destOrd="0" presId="urn:microsoft.com/office/officeart/2005/8/layout/hProcess7#1"/>
    <dgm:cxn modelId="{F714B652-7090-4E1F-A5D5-BED4C41FC593}" type="presOf" srcId="{FB34E755-F2A6-44A3-A112-358285E48634}" destId="{69299688-95FE-4EF6-BE6C-4053182EAAC2}" srcOrd="1" destOrd="0" presId="urn:microsoft.com/office/officeart/2005/8/layout/hProcess7#1"/>
    <dgm:cxn modelId="{95534A8C-10E4-4412-9D71-160613E58383}" type="presOf" srcId="{7EF4AFA6-644B-4C07-A1CB-79164C32BE99}" destId="{31C1EB63-4134-4E02-872B-DAE2BBE0028E}" srcOrd="0" destOrd="0" presId="urn:microsoft.com/office/officeart/2005/8/layout/hProcess7#1"/>
    <dgm:cxn modelId="{6BE2CFE5-E65E-4EA9-8BB2-C0BB8D6D7307}" srcId="{7EF4AFA6-644B-4C07-A1CB-79164C32BE99}" destId="{7BCC45D7-2F29-45DD-BD98-B60F47830EC1}" srcOrd="3" destOrd="0" parTransId="{0520BE9C-1308-4BB9-BE70-DE03773AC5A4}" sibTransId="{3C074C46-3106-4C76-B89B-CFC402F00D7A}"/>
    <dgm:cxn modelId="{7673332F-AD38-485C-A5FE-D289613171B1}" srcId="{3A1D609C-5114-4017-AE62-A6A66E295AE0}" destId="{8BCC30CB-5B1D-4E19-B808-4BB9A9041AC4}" srcOrd="0" destOrd="0" parTransId="{C1CED14E-4B76-4A4E-84B9-040F31E2382A}" sibTransId="{A696AEC3-8152-4E2D-8487-38A5F8B6D43A}"/>
    <dgm:cxn modelId="{116AA20B-46E2-44E6-A2E5-CCFB20739A04}" srcId="{886105D2-C9AE-4886-97C5-5A23F9DEE798}" destId="{1512A7EB-43E6-4713-B271-BDA5A747A999}" srcOrd="0" destOrd="0" parTransId="{E7655559-6422-4A60-BFBC-0CA11FC683EB}" sibTransId="{4B1A9606-3508-4039-8FB7-64D54E8B5C9F}"/>
    <dgm:cxn modelId="{941BB7BA-C08F-438F-9EA2-F2DDBCC6BA43}" type="presOf" srcId="{FB34E755-F2A6-44A3-A112-358285E48634}" destId="{0828A128-8102-4979-816E-2EA9D33B89BB}" srcOrd="0" destOrd="0" presId="urn:microsoft.com/office/officeart/2005/8/layout/hProcess7#1"/>
    <dgm:cxn modelId="{17202BF2-738D-41C8-AB17-F685384967DD}" type="presOf" srcId="{3B7D1153-39AD-40B4-BB32-D7250A6AE452}" destId="{CD964808-1E8F-4EF2-A908-03D2A51CBCC0}" srcOrd="0" destOrd="0" presId="urn:microsoft.com/office/officeart/2005/8/layout/hProcess7#1"/>
    <dgm:cxn modelId="{33F91A2D-3BC1-4264-AD69-ECB13176C780}" type="presOf" srcId="{8BCC30CB-5B1D-4E19-B808-4BB9A9041AC4}" destId="{D661B0C3-2B43-4124-89D1-C2B22FFB4C9E}" srcOrd="0" destOrd="0" presId="urn:microsoft.com/office/officeart/2005/8/layout/hProcess7#1"/>
    <dgm:cxn modelId="{B43FBC73-F1C2-420F-AC60-ED8A21D38DBF}" type="presOf" srcId="{7BCC45D7-2F29-45DD-BD98-B60F47830EC1}" destId="{D8B089C9-80CF-4637-81D6-20A3CFD92336}" srcOrd="0" destOrd="0" presId="urn:microsoft.com/office/officeart/2005/8/layout/hProcess7#1"/>
    <dgm:cxn modelId="{960690AF-C456-45C5-B55C-D987D881DA6D}" type="presOf" srcId="{7BCC45D7-2F29-45DD-BD98-B60F47830EC1}" destId="{7D5D3863-2407-4E55-B6BE-6FBBC93AFDC6}" srcOrd="1" destOrd="0" presId="urn:microsoft.com/office/officeart/2005/8/layout/hProcess7#1"/>
    <dgm:cxn modelId="{03CDCFD6-8FAA-4D5D-AC14-A455597EDE28}" type="presOf" srcId="{ED736764-ABEB-40D6-8DAD-C6869C5DCDAA}" destId="{47B5BC97-19E0-4BA7-9CE6-8571E8962077}" srcOrd="1" destOrd="0" presId="urn:microsoft.com/office/officeart/2005/8/layout/hProcess7#1"/>
    <dgm:cxn modelId="{E81A9023-C5E9-4C76-8E22-A050ED1D28F8}" srcId="{7EF4AFA6-644B-4C07-A1CB-79164C32BE99}" destId="{3A1D609C-5114-4017-AE62-A6A66E295AE0}" srcOrd="1" destOrd="0" parTransId="{432E06AF-093A-4E0F-81C7-86F6FCBA1FC8}" sibTransId="{B26DF8A7-3B60-4D33-9352-A99FD0F4E14E}"/>
    <dgm:cxn modelId="{599F2F39-522C-4739-9AF3-E575D4CAE6DC}" type="presOf" srcId="{3A1D609C-5114-4017-AE62-A6A66E295AE0}" destId="{557A114A-3F48-4C7A-BA86-6DF1E53BEACB}" srcOrd="1" destOrd="0" presId="urn:microsoft.com/office/officeart/2005/8/layout/hProcess7#1"/>
    <dgm:cxn modelId="{239C951D-A089-4B88-A308-A5F90254D075}" type="presOf" srcId="{886105D2-C9AE-4886-97C5-5A23F9DEE798}" destId="{A2CE573C-BB68-4F5D-964A-6E66096AF3DE}" srcOrd="0" destOrd="0" presId="urn:microsoft.com/office/officeart/2005/8/layout/hProcess7#1"/>
    <dgm:cxn modelId="{CE456A7F-BCBD-43D5-ADD5-2435FD44BD41}" type="presOf" srcId="{1512A7EB-43E6-4713-B271-BDA5A747A999}" destId="{F9AAF374-0A1B-4AEE-96ED-DAEF2C86AC72}" srcOrd="0" destOrd="0" presId="urn:microsoft.com/office/officeart/2005/8/layout/hProcess7#1"/>
    <dgm:cxn modelId="{36A06D58-A5D3-487C-B2AE-5FD9FECA7113}" srcId="{7EF4AFA6-644B-4C07-A1CB-79164C32BE99}" destId="{ED736764-ABEB-40D6-8DAD-C6869C5DCDAA}" srcOrd="4" destOrd="0" parTransId="{D37B6AB7-C94C-4191-B4D2-F108E4EBCD36}" sibTransId="{81868C82-5762-4027-AA63-B9D43CC7F1F2}"/>
    <dgm:cxn modelId="{C5889C95-D20E-4C1F-BDD7-8EBC2514BAD1}" type="presOf" srcId="{968BD3F2-C10E-42F6-B9E9-4D7A84D123DE}" destId="{20D670A6-05D6-4CF5-A36D-1AAA29A4E95E}" srcOrd="0" destOrd="0" presId="urn:microsoft.com/office/officeart/2005/8/layout/hProcess7#1"/>
    <dgm:cxn modelId="{591E6FF5-D73B-4202-AEDF-179EB54F76FD}" type="presParOf" srcId="{31C1EB63-4134-4E02-872B-DAE2BBE0028E}" destId="{548DE95E-ACE2-42E0-A99A-94795E83ADD3}" srcOrd="0" destOrd="0" presId="urn:microsoft.com/office/officeart/2005/8/layout/hProcess7#1"/>
    <dgm:cxn modelId="{A2588AA6-8A16-44C3-898F-F41A71FC8917}" type="presParOf" srcId="{548DE95E-ACE2-42E0-A99A-94795E83ADD3}" destId="{A2CE573C-BB68-4F5D-964A-6E66096AF3DE}" srcOrd="0" destOrd="0" presId="urn:microsoft.com/office/officeart/2005/8/layout/hProcess7#1"/>
    <dgm:cxn modelId="{1C43DC83-8598-4A54-A38C-A09FAB5648E2}" type="presParOf" srcId="{548DE95E-ACE2-42E0-A99A-94795E83ADD3}" destId="{ABF8231C-433A-4CD7-ADFA-D8E108F18811}" srcOrd="1" destOrd="0" presId="urn:microsoft.com/office/officeart/2005/8/layout/hProcess7#1"/>
    <dgm:cxn modelId="{54A82AD9-9C50-46BB-8542-CB0905DDE6C7}" type="presParOf" srcId="{548DE95E-ACE2-42E0-A99A-94795E83ADD3}" destId="{F9AAF374-0A1B-4AEE-96ED-DAEF2C86AC72}" srcOrd="2" destOrd="0" presId="urn:microsoft.com/office/officeart/2005/8/layout/hProcess7#1"/>
    <dgm:cxn modelId="{D2C340F7-7900-41EB-8BC5-CABA6C2931D3}" type="presParOf" srcId="{31C1EB63-4134-4E02-872B-DAE2BBE0028E}" destId="{6F4FC114-E6E9-41B1-B4DD-5AE0F2C1492B}" srcOrd="1" destOrd="0" presId="urn:microsoft.com/office/officeart/2005/8/layout/hProcess7#1"/>
    <dgm:cxn modelId="{D89892CE-5C6D-4A05-AEC1-8ACB3962EE94}" type="presParOf" srcId="{31C1EB63-4134-4E02-872B-DAE2BBE0028E}" destId="{506E5EAF-C579-4613-84A1-D8C7C880E9DA}" srcOrd="2" destOrd="0" presId="urn:microsoft.com/office/officeart/2005/8/layout/hProcess7#1"/>
    <dgm:cxn modelId="{A78B4047-6188-497B-BA22-8ED7876ED63B}" type="presParOf" srcId="{506E5EAF-C579-4613-84A1-D8C7C880E9DA}" destId="{255D1813-9D83-4006-926A-7AE590B81DCB}" srcOrd="0" destOrd="0" presId="urn:microsoft.com/office/officeart/2005/8/layout/hProcess7#1"/>
    <dgm:cxn modelId="{2F16436B-7AC1-42B0-A339-EB69BAAC1BCF}" type="presParOf" srcId="{506E5EAF-C579-4613-84A1-D8C7C880E9DA}" destId="{B8CEB34A-E986-4E89-AEC3-96D205CACF4E}" srcOrd="1" destOrd="0" presId="urn:microsoft.com/office/officeart/2005/8/layout/hProcess7#1"/>
    <dgm:cxn modelId="{FDC4E953-C4CD-4003-9281-567F47A11604}" type="presParOf" srcId="{506E5EAF-C579-4613-84A1-D8C7C880E9DA}" destId="{A8BAA2F8-9CC1-4A38-9EE0-74C671447860}" srcOrd="2" destOrd="0" presId="urn:microsoft.com/office/officeart/2005/8/layout/hProcess7#1"/>
    <dgm:cxn modelId="{35443A12-036B-4EDA-A4E4-D545C8A9418C}" type="presParOf" srcId="{31C1EB63-4134-4E02-872B-DAE2BBE0028E}" destId="{772526A4-FD5B-428A-ACF5-B8CBA153B722}" srcOrd="3" destOrd="0" presId="urn:microsoft.com/office/officeart/2005/8/layout/hProcess7#1"/>
    <dgm:cxn modelId="{E5336980-E931-407B-B123-02141126A86D}" type="presParOf" srcId="{31C1EB63-4134-4E02-872B-DAE2BBE0028E}" destId="{8C7F842B-3632-4C84-A52B-47CEBBFCA56D}" srcOrd="4" destOrd="0" presId="urn:microsoft.com/office/officeart/2005/8/layout/hProcess7#1"/>
    <dgm:cxn modelId="{5197C87B-5ECE-4A43-8362-3CCDEDAED655}" type="presParOf" srcId="{8C7F842B-3632-4C84-A52B-47CEBBFCA56D}" destId="{7514C3E9-5DDF-46E9-9559-D4B97B4088E5}" srcOrd="0" destOrd="0" presId="urn:microsoft.com/office/officeart/2005/8/layout/hProcess7#1"/>
    <dgm:cxn modelId="{80BD4E5B-15ED-472B-9DD0-45A2F19E1990}" type="presParOf" srcId="{8C7F842B-3632-4C84-A52B-47CEBBFCA56D}" destId="{557A114A-3F48-4C7A-BA86-6DF1E53BEACB}" srcOrd="1" destOrd="0" presId="urn:microsoft.com/office/officeart/2005/8/layout/hProcess7#1"/>
    <dgm:cxn modelId="{0895FA73-B859-482D-B697-BA8390D2EA55}" type="presParOf" srcId="{8C7F842B-3632-4C84-A52B-47CEBBFCA56D}" destId="{D661B0C3-2B43-4124-89D1-C2B22FFB4C9E}" srcOrd="2" destOrd="0" presId="urn:microsoft.com/office/officeart/2005/8/layout/hProcess7#1"/>
    <dgm:cxn modelId="{81384FD0-FF8E-41FA-827E-B5B19147E03E}" type="presParOf" srcId="{31C1EB63-4134-4E02-872B-DAE2BBE0028E}" destId="{B134B79F-148E-43B8-A6E8-264F4EC42971}" srcOrd="5" destOrd="0" presId="urn:microsoft.com/office/officeart/2005/8/layout/hProcess7#1"/>
    <dgm:cxn modelId="{193621CC-86C8-4A48-8804-47C2D68F44D1}" type="presParOf" srcId="{31C1EB63-4134-4E02-872B-DAE2BBE0028E}" destId="{FAB574E8-AC42-4A7F-89A0-01D3C33F9DED}" srcOrd="6" destOrd="0" presId="urn:microsoft.com/office/officeart/2005/8/layout/hProcess7#1"/>
    <dgm:cxn modelId="{B992B1AB-0E44-47DE-8CC5-8B537924EE7A}" type="presParOf" srcId="{FAB574E8-AC42-4A7F-89A0-01D3C33F9DED}" destId="{B97485BE-E754-40CC-8C61-603D25C02AF3}" srcOrd="0" destOrd="0" presId="urn:microsoft.com/office/officeart/2005/8/layout/hProcess7#1"/>
    <dgm:cxn modelId="{2B525D31-4615-4E32-BC17-3D7680B17C5A}" type="presParOf" srcId="{FAB574E8-AC42-4A7F-89A0-01D3C33F9DED}" destId="{DAABBBCC-7803-4872-BC85-84B71FFBFA00}" srcOrd="1" destOrd="0" presId="urn:microsoft.com/office/officeart/2005/8/layout/hProcess7#1"/>
    <dgm:cxn modelId="{76A5B46E-F666-47AD-BB52-C34D7BC41C60}" type="presParOf" srcId="{FAB574E8-AC42-4A7F-89A0-01D3C33F9DED}" destId="{6B91C178-1194-4729-B5B5-BC81B5B53905}" srcOrd="2" destOrd="0" presId="urn:microsoft.com/office/officeart/2005/8/layout/hProcess7#1"/>
    <dgm:cxn modelId="{0545580E-0E97-47E7-8635-E3A8D2D37360}" type="presParOf" srcId="{31C1EB63-4134-4E02-872B-DAE2BBE0028E}" destId="{FCF3C725-9A2B-47EC-BEE2-F2D9B668716B}" srcOrd="7" destOrd="0" presId="urn:microsoft.com/office/officeart/2005/8/layout/hProcess7#1"/>
    <dgm:cxn modelId="{7A9191FB-8462-4291-893F-C2EE40C24641}" type="presParOf" srcId="{31C1EB63-4134-4E02-872B-DAE2BBE0028E}" destId="{267D275C-F770-4216-BCE5-91BECB70A807}" srcOrd="8" destOrd="0" presId="urn:microsoft.com/office/officeart/2005/8/layout/hProcess7#1"/>
    <dgm:cxn modelId="{D1CCFC62-6DF0-4FF4-8EEA-66A072914B0F}" type="presParOf" srcId="{267D275C-F770-4216-BCE5-91BECB70A807}" destId="{0828A128-8102-4979-816E-2EA9D33B89BB}" srcOrd="0" destOrd="0" presId="urn:microsoft.com/office/officeart/2005/8/layout/hProcess7#1"/>
    <dgm:cxn modelId="{ADABEB9F-E6FC-463E-AEDA-225D99351A1E}" type="presParOf" srcId="{267D275C-F770-4216-BCE5-91BECB70A807}" destId="{69299688-95FE-4EF6-BE6C-4053182EAAC2}" srcOrd="1" destOrd="0" presId="urn:microsoft.com/office/officeart/2005/8/layout/hProcess7#1"/>
    <dgm:cxn modelId="{56F6A63C-A8E2-4A8C-9D9F-FC403B45F9FE}" type="presParOf" srcId="{267D275C-F770-4216-BCE5-91BECB70A807}" destId="{20D670A6-05D6-4CF5-A36D-1AAA29A4E95E}" srcOrd="2" destOrd="0" presId="urn:microsoft.com/office/officeart/2005/8/layout/hProcess7#1"/>
    <dgm:cxn modelId="{5FB0A2CE-F1F8-403E-AE8F-7984919582F6}" type="presParOf" srcId="{31C1EB63-4134-4E02-872B-DAE2BBE0028E}" destId="{7CF7F29B-E086-4C68-A4CF-9B2D27D2BE49}" srcOrd="9" destOrd="0" presId="urn:microsoft.com/office/officeart/2005/8/layout/hProcess7#1"/>
    <dgm:cxn modelId="{F5222600-373F-4E95-9361-9BDF4E8975B2}" type="presParOf" srcId="{31C1EB63-4134-4E02-872B-DAE2BBE0028E}" destId="{F95E9E5C-D103-4E79-9D3C-5474664D2E9A}" srcOrd="10" destOrd="0" presId="urn:microsoft.com/office/officeart/2005/8/layout/hProcess7#1"/>
    <dgm:cxn modelId="{8F01F3F9-1318-4BEC-AA63-E715360B9C95}" type="presParOf" srcId="{F95E9E5C-D103-4E79-9D3C-5474664D2E9A}" destId="{32573BFF-3050-4EF5-BAD4-B4E896DE62EB}" srcOrd="0" destOrd="0" presId="urn:microsoft.com/office/officeart/2005/8/layout/hProcess7#1"/>
    <dgm:cxn modelId="{37CC2921-00DC-4759-AECB-F8BB34CA7B3D}" type="presParOf" srcId="{F95E9E5C-D103-4E79-9D3C-5474664D2E9A}" destId="{F05D5B88-B682-4390-B702-5A8C64F6E588}" srcOrd="1" destOrd="0" presId="urn:microsoft.com/office/officeart/2005/8/layout/hProcess7#1"/>
    <dgm:cxn modelId="{46DAA62C-BA9C-474E-AC2B-99B32AF9181F}" type="presParOf" srcId="{F95E9E5C-D103-4E79-9D3C-5474664D2E9A}" destId="{1E1ADA44-8994-47A8-94C1-66151D4826D7}" srcOrd="2" destOrd="0" presId="urn:microsoft.com/office/officeart/2005/8/layout/hProcess7#1"/>
    <dgm:cxn modelId="{0CD45152-2045-44CA-B848-BA5EFBCEF2A9}" type="presParOf" srcId="{31C1EB63-4134-4E02-872B-DAE2BBE0028E}" destId="{97819300-665A-474E-A971-0C62E03C5B47}" srcOrd="11" destOrd="0" presId="urn:microsoft.com/office/officeart/2005/8/layout/hProcess7#1"/>
    <dgm:cxn modelId="{15A62779-B605-438C-97BD-B122DEF7CBE6}" type="presParOf" srcId="{31C1EB63-4134-4E02-872B-DAE2BBE0028E}" destId="{3B5F4A10-A77E-4889-9279-B092E6B84D86}" srcOrd="12" destOrd="0" presId="urn:microsoft.com/office/officeart/2005/8/layout/hProcess7#1"/>
    <dgm:cxn modelId="{E3D1E211-D30D-4319-9775-3E607AEC1DDD}" type="presParOf" srcId="{3B5F4A10-A77E-4889-9279-B092E6B84D86}" destId="{D8B089C9-80CF-4637-81D6-20A3CFD92336}" srcOrd="0" destOrd="0" presId="urn:microsoft.com/office/officeart/2005/8/layout/hProcess7#1"/>
    <dgm:cxn modelId="{B9412235-55BE-4A89-BC00-8E15633FBB62}" type="presParOf" srcId="{3B5F4A10-A77E-4889-9279-B092E6B84D86}" destId="{7D5D3863-2407-4E55-B6BE-6FBBC93AFDC6}" srcOrd="1" destOrd="0" presId="urn:microsoft.com/office/officeart/2005/8/layout/hProcess7#1"/>
    <dgm:cxn modelId="{D4DF44CA-9D05-441D-9AAF-23F0FB0D646D}" type="presParOf" srcId="{3B5F4A10-A77E-4889-9279-B092E6B84D86}" destId="{CD964808-1E8F-4EF2-A908-03D2A51CBCC0}" srcOrd="2" destOrd="0" presId="urn:microsoft.com/office/officeart/2005/8/layout/hProcess7#1"/>
    <dgm:cxn modelId="{286C0A0B-5201-4EAA-853A-0CB75653A850}" type="presParOf" srcId="{31C1EB63-4134-4E02-872B-DAE2BBE0028E}" destId="{304D051F-CA48-4EDF-97AA-63207116145D}" srcOrd="13" destOrd="0" presId="urn:microsoft.com/office/officeart/2005/8/layout/hProcess7#1"/>
    <dgm:cxn modelId="{66CE47FA-E2EE-4F07-B676-EB95EC1BF8AD}" type="presParOf" srcId="{31C1EB63-4134-4E02-872B-DAE2BBE0028E}" destId="{1AC88E67-7546-4D7E-83AA-EEF90222F437}" srcOrd="14" destOrd="0" presId="urn:microsoft.com/office/officeart/2005/8/layout/hProcess7#1"/>
    <dgm:cxn modelId="{5367F3AE-DF2C-4AAE-ABB7-E823A115ABE8}" type="presParOf" srcId="{1AC88E67-7546-4D7E-83AA-EEF90222F437}" destId="{B84BFDA1-8415-4461-8DD7-F102E58CE253}" srcOrd="0" destOrd="0" presId="urn:microsoft.com/office/officeart/2005/8/layout/hProcess7#1"/>
    <dgm:cxn modelId="{189BE731-2BF3-4262-A28D-97B54C92FCE4}" type="presParOf" srcId="{1AC88E67-7546-4D7E-83AA-EEF90222F437}" destId="{9B61EE65-ACF2-40AB-A997-07B1E1983E21}" srcOrd="1" destOrd="0" presId="urn:microsoft.com/office/officeart/2005/8/layout/hProcess7#1"/>
    <dgm:cxn modelId="{DC6BAEC7-1CF5-4FF8-A37A-6FED55941E2D}" type="presParOf" srcId="{1AC88E67-7546-4D7E-83AA-EEF90222F437}" destId="{D62598C8-D509-451D-B793-F3CC1B57E0EA}" srcOrd="2" destOrd="0" presId="urn:microsoft.com/office/officeart/2005/8/layout/hProcess7#1"/>
    <dgm:cxn modelId="{FAD868D1-93D3-4BCA-B972-BCE53EE54808}" type="presParOf" srcId="{31C1EB63-4134-4E02-872B-DAE2BBE0028E}" destId="{E85E9E38-A32C-4E1B-9B1C-85A3E59BB21B}" srcOrd="15" destOrd="0" presId="urn:microsoft.com/office/officeart/2005/8/layout/hProcess7#1"/>
    <dgm:cxn modelId="{6FCEB303-4570-4A5E-B35B-887257919ED6}" type="presParOf" srcId="{31C1EB63-4134-4E02-872B-DAE2BBE0028E}" destId="{A12E6FFE-B6AB-4CFB-B222-6269EB37389A}" srcOrd="16" destOrd="0" presId="urn:microsoft.com/office/officeart/2005/8/layout/hProcess7#1"/>
    <dgm:cxn modelId="{4816BDA6-7D45-4686-9C78-7EA7CED06942}" type="presParOf" srcId="{A12E6FFE-B6AB-4CFB-B222-6269EB37389A}" destId="{01E9F63F-FB35-45ED-B808-57F3A52977CA}" srcOrd="0" destOrd="0" presId="urn:microsoft.com/office/officeart/2005/8/layout/hProcess7#1"/>
    <dgm:cxn modelId="{63F9E4C4-F9C7-4D82-9784-1E884A91D3DD}" type="presParOf" srcId="{A12E6FFE-B6AB-4CFB-B222-6269EB37389A}" destId="{47B5BC97-19E0-4BA7-9CE6-8571E8962077}" srcOrd="1" destOrd="0" presId="urn:microsoft.com/office/officeart/2005/8/layout/hProcess7#1"/>
    <dgm:cxn modelId="{1D7DE779-D83F-4534-8E00-BAC34A4978E1}" type="presParOf" srcId="{A12E6FFE-B6AB-4CFB-B222-6269EB37389A}" destId="{F2F5B1B6-D173-4F30-86FE-16AB148C3064}"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8D307-BFAA-4D97-9DC9-EE6AB3EA965A}" type="doc">
      <dgm:prSet loTypeId="urn:microsoft.com/office/officeart/2005/8/layout/venn3" loCatId="relationship" qsTypeId="urn:microsoft.com/office/officeart/2005/8/quickstyle/simple1" qsCatId="simple" csTypeId="urn:microsoft.com/office/officeart/2005/8/colors/accent2_1" csCatId="accent2"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EECEA95E-05EC-4237-9293-2A7784CD7FA8}" type="pres">
      <dgm:prSet presAssocID="{3E98D307-BFAA-4D97-9DC9-EE6AB3EA965A}" presName="Name0" presStyleCnt="0">
        <dgm:presLayoutVars>
          <dgm:dir/>
          <dgm:resizeHandles val="exact"/>
        </dgm:presLayoutVars>
      </dgm:prSet>
      <dgm:spPr/>
    </dgm:pt>
    <dgm:pt modelId="{8D1B57DF-72AE-478C-9851-784B6AA2012B}" type="pres">
      <dgm:prSet presAssocID="{D8063049-7493-41D4-B1CC-A03AC1B1AFDC}" presName="Name5" presStyleLbl="vennNode1" presStyleIdx="0" presStyleCnt="6">
        <dgm:presLayoutVars>
          <dgm:bulletEnabled val="1"/>
        </dgm:presLayoutVars>
      </dgm:prSet>
      <dgm:spPr/>
      <dgm:t>
        <a:bodyPr/>
        <a:lstStyle/>
        <a:p>
          <a:endParaRPr lang="pl-PL"/>
        </a:p>
      </dgm:t>
    </dgm:pt>
    <dgm:pt modelId="{BAB2FB1B-64D2-41FA-A31F-DDFEC0546E99}" type="pres">
      <dgm:prSet presAssocID="{FC0669D5-0C79-403E-9A37-22B82EF431F3}" presName="space" presStyleCnt="0"/>
      <dgm:spPr/>
    </dgm:pt>
    <dgm:pt modelId="{0695CF9F-FA91-4B30-8246-435D15633A41}" type="pres">
      <dgm:prSet presAssocID="{EDC471C4-26D6-4ABB-A2F2-0A4B2A2468B3}" presName="Name5" presStyleLbl="vennNode1" presStyleIdx="1" presStyleCnt="6">
        <dgm:presLayoutVars>
          <dgm:bulletEnabled val="1"/>
        </dgm:presLayoutVars>
      </dgm:prSet>
      <dgm:spPr/>
      <dgm:t>
        <a:bodyPr/>
        <a:lstStyle/>
        <a:p>
          <a:endParaRPr lang="pl-PL"/>
        </a:p>
      </dgm:t>
    </dgm:pt>
    <dgm:pt modelId="{DCE42ADD-A18F-450B-920F-2207E5175AD6}" type="pres">
      <dgm:prSet presAssocID="{F86B6B0B-3A18-4A98-AA8E-AD60E92A46FC}" presName="space" presStyleCnt="0"/>
      <dgm:spPr/>
    </dgm:pt>
    <dgm:pt modelId="{4C8FD0E8-52EA-47AC-826D-EB068E5F46F3}" type="pres">
      <dgm:prSet presAssocID="{2272E22D-0414-47B6-B861-2A354CA76915}" presName="Name5" presStyleLbl="vennNode1" presStyleIdx="2" presStyleCnt="6">
        <dgm:presLayoutVars>
          <dgm:bulletEnabled val="1"/>
        </dgm:presLayoutVars>
      </dgm:prSet>
      <dgm:spPr/>
      <dgm:t>
        <a:bodyPr/>
        <a:lstStyle/>
        <a:p>
          <a:endParaRPr lang="pl-PL"/>
        </a:p>
      </dgm:t>
    </dgm:pt>
    <dgm:pt modelId="{96E9D3EA-8D2B-415C-BF28-555CBDC05ABE}" type="pres">
      <dgm:prSet presAssocID="{3FFEB8F4-F76F-4A14-9E8D-6329C03DB0FD}" presName="space" presStyleCnt="0"/>
      <dgm:spPr/>
    </dgm:pt>
    <dgm:pt modelId="{C1E62E6B-CCBF-486A-A9C1-6153B758610A}" type="pres">
      <dgm:prSet presAssocID="{10F0BCA8-E511-4366-A71A-BC7B3C73FA8B}" presName="Name5" presStyleLbl="vennNode1" presStyleIdx="3" presStyleCnt="6">
        <dgm:presLayoutVars>
          <dgm:bulletEnabled val="1"/>
        </dgm:presLayoutVars>
      </dgm:prSet>
      <dgm:spPr/>
      <dgm:t>
        <a:bodyPr/>
        <a:lstStyle/>
        <a:p>
          <a:endParaRPr lang="pl-PL"/>
        </a:p>
      </dgm:t>
    </dgm:pt>
    <dgm:pt modelId="{50C37335-E99C-46DD-BB14-97330D4AC3FB}" type="pres">
      <dgm:prSet presAssocID="{280894DA-21F6-4438-A26C-8425B6B388FB}" presName="space" presStyleCnt="0"/>
      <dgm:spPr/>
    </dgm:pt>
    <dgm:pt modelId="{2BD67E96-62F8-4DCB-A9D1-4D824E61376F}" type="pres">
      <dgm:prSet presAssocID="{F893FA8B-B776-4162-A91B-B82610C26CE4}" presName="Name5" presStyleLbl="vennNode1" presStyleIdx="4" presStyleCnt="6">
        <dgm:presLayoutVars>
          <dgm:bulletEnabled val="1"/>
        </dgm:presLayoutVars>
      </dgm:prSet>
      <dgm:spPr/>
      <dgm:t>
        <a:bodyPr/>
        <a:lstStyle/>
        <a:p>
          <a:endParaRPr lang="pl-PL"/>
        </a:p>
      </dgm:t>
    </dgm:pt>
    <dgm:pt modelId="{6FC5A0F3-2F71-4C4A-BD3B-829C04A13305}" type="pres">
      <dgm:prSet presAssocID="{70460CDA-86E6-43F1-92F3-635305F86151}" presName="space" presStyleCnt="0"/>
      <dgm:spPr/>
    </dgm:pt>
    <dgm:pt modelId="{E96261AE-3670-4014-B983-70DF1F8A52D9}" type="pres">
      <dgm:prSet presAssocID="{35C7B276-D57D-4FF4-8F0C-B99055EA1493}" presName="Name5" presStyleLbl="vennNode1" presStyleIdx="5" presStyleCnt="6">
        <dgm:presLayoutVars>
          <dgm:bulletEnabled val="1"/>
        </dgm:presLayoutVars>
      </dgm:prSet>
      <dgm:spPr/>
      <dgm:t>
        <a:bodyPr/>
        <a:lstStyle/>
        <a:p>
          <a:endParaRPr lang="pl-PL"/>
        </a:p>
      </dgm:t>
    </dgm:pt>
  </dgm:ptLst>
  <dgm:cxnLst>
    <dgm:cxn modelId="{CE007BEA-CF59-4AEA-AF84-72AE0C84D543}" srcId="{3E98D307-BFAA-4D97-9DC9-EE6AB3EA965A}" destId="{D8063049-7493-41D4-B1CC-A03AC1B1AFDC}" srcOrd="0" destOrd="0" parTransId="{E844E0A0-6934-4E22-8DB8-4AD9955F1EE3}" sibTransId="{FC0669D5-0C79-403E-9A37-22B82EF431F3}"/>
    <dgm:cxn modelId="{1E8E19B8-593F-4304-AE53-3CBEE3EE811B}" type="presOf" srcId="{10F0BCA8-E511-4366-A71A-BC7B3C73FA8B}" destId="{C1E62E6B-CCBF-486A-A9C1-6153B758610A}" srcOrd="0" destOrd="0" presId="urn:microsoft.com/office/officeart/2005/8/layout/venn3"/>
    <dgm:cxn modelId="{4A4FC53C-F3EE-4FEA-B92F-075E9BEFC71F}" type="presOf" srcId="{D8063049-7493-41D4-B1CC-A03AC1B1AFDC}" destId="{8D1B57DF-72AE-478C-9851-784B6AA2012B}" srcOrd="0" destOrd="0" presId="urn:microsoft.com/office/officeart/2005/8/layout/venn3"/>
    <dgm:cxn modelId="{EDD06D07-63E8-496C-A195-0E9B548D3164}" type="presOf" srcId="{2272E22D-0414-47B6-B861-2A354CA76915}" destId="{4C8FD0E8-52EA-47AC-826D-EB068E5F46F3}" srcOrd="0" destOrd="0" presId="urn:microsoft.com/office/officeart/2005/8/layout/venn3"/>
    <dgm:cxn modelId="{207194A5-D682-46B9-AF52-CE4AD2A92CC6}" srcId="{3E98D307-BFAA-4D97-9DC9-EE6AB3EA965A}" destId="{EDC471C4-26D6-4ABB-A2F2-0A4B2A2468B3}" srcOrd="1" destOrd="0" parTransId="{C21428C6-67F0-481A-9674-A8449B505BA5}" sibTransId="{F86B6B0B-3A18-4A98-AA8E-AD60E92A46FC}"/>
    <dgm:cxn modelId="{F8BCBCD2-0DE5-4B08-B53E-80EBC99F500B}" srcId="{3E98D307-BFAA-4D97-9DC9-EE6AB3EA965A}" destId="{F893FA8B-B776-4162-A91B-B82610C26CE4}" srcOrd="4" destOrd="0" parTransId="{34B0437A-3CC7-4168-B0D6-2D396C807ABC}" sibTransId="{70460CDA-86E6-43F1-92F3-635305F86151}"/>
    <dgm:cxn modelId="{068F3DDC-D9FE-48AF-B939-E391B8EBE930}" type="presOf" srcId="{F893FA8B-B776-4162-A91B-B82610C26CE4}" destId="{2BD67E96-62F8-4DCB-A9D1-4D824E61376F}" srcOrd="0" destOrd="0" presId="urn:microsoft.com/office/officeart/2005/8/layout/venn3"/>
    <dgm:cxn modelId="{F76C4D90-E539-4A3A-98CC-75ED44D55C07}" srcId="{3E98D307-BFAA-4D97-9DC9-EE6AB3EA965A}" destId="{2272E22D-0414-47B6-B861-2A354CA76915}" srcOrd="2" destOrd="0" parTransId="{60A2EE8C-4525-4E19-A7C2-B2194FAE7747}" sibTransId="{3FFEB8F4-F76F-4A14-9E8D-6329C03DB0FD}"/>
    <dgm:cxn modelId="{E97D67C7-F208-4766-A435-AACF245017E7}" srcId="{3E98D307-BFAA-4D97-9DC9-EE6AB3EA965A}" destId="{35C7B276-D57D-4FF4-8F0C-B99055EA1493}" srcOrd="5" destOrd="0" parTransId="{CF2AC14E-E4E2-4BED-9076-281CA7F4EEC5}" sibTransId="{DA374BE0-E313-4613-9F6C-6C2209C0AFB8}"/>
    <dgm:cxn modelId="{237D899B-5984-4E12-B448-E1A3BA0CD64C}" type="presOf" srcId="{35C7B276-D57D-4FF4-8F0C-B99055EA1493}" destId="{E96261AE-3670-4014-B983-70DF1F8A52D9}" srcOrd="0" destOrd="0" presId="urn:microsoft.com/office/officeart/2005/8/layout/venn3"/>
    <dgm:cxn modelId="{A61D65A6-2413-4969-9945-642AACA94B18}" srcId="{3E98D307-BFAA-4D97-9DC9-EE6AB3EA965A}" destId="{10F0BCA8-E511-4366-A71A-BC7B3C73FA8B}" srcOrd="3" destOrd="0" parTransId="{0C0D6BF3-19E5-4D05-8512-B201896E9BFA}" sibTransId="{280894DA-21F6-4438-A26C-8425B6B388FB}"/>
    <dgm:cxn modelId="{6FF7508F-5F51-4FF3-84FC-A9C9E8E53616}" type="presOf" srcId="{3E98D307-BFAA-4D97-9DC9-EE6AB3EA965A}" destId="{EECEA95E-05EC-4237-9293-2A7784CD7FA8}" srcOrd="0" destOrd="0" presId="urn:microsoft.com/office/officeart/2005/8/layout/venn3"/>
    <dgm:cxn modelId="{494C8A1F-3800-42F1-A445-844080445B43}" type="presOf" srcId="{EDC471C4-26D6-4ABB-A2F2-0A4B2A2468B3}" destId="{0695CF9F-FA91-4B30-8246-435D15633A41}" srcOrd="0" destOrd="0" presId="urn:microsoft.com/office/officeart/2005/8/layout/venn3"/>
    <dgm:cxn modelId="{8621AC87-E916-479C-B06C-930E6AD6DFAA}" type="presParOf" srcId="{EECEA95E-05EC-4237-9293-2A7784CD7FA8}" destId="{8D1B57DF-72AE-478C-9851-784B6AA2012B}" srcOrd="0" destOrd="0" presId="urn:microsoft.com/office/officeart/2005/8/layout/venn3"/>
    <dgm:cxn modelId="{54186FD3-57FD-4004-B835-DFB4DC6848D2}" type="presParOf" srcId="{EECEA95E-05EC-4237-9293-2A7784CD7FA8}" destId="{BAB2FB1B-64D2-41FA-A31F-DDFEC0546E99}" srcOrd="1" destOrd="0" presId="urn:microsoft.com/office/officeart/2005/8/layout/venn3"/>
    <dgm:cxn modelId="{23853077-B459-4765-AD30-9982090AB77F}" type="presParOf" srcId="{EECEA95E-05EC-4237-9293-2A7784CD7FA8}" destId="{0695CF9F-FA91-4B30-8246-435D15633A41}" srcOrd="2" destOrd="0" presId="urn:microsoft.com/office/officeart/2005/8/layout/venn3"/>
    <dgm:cxn modelId="{600A02FA-3E7C-497E-A6C7-CB1D763A4506}" type="presParOf" srcId="{EECEA95E-05EC-4237-9293-2A7784CD7FA8}" destId="{DCE42ADD-A18F-450B-920F-2207E5175AD6}" srcOrd="3" destOrd="0" presId="urn:microsoft.com/office/officeart/2005/8/layout/venn3"/>
    <dgm:cxn modelId="{8D12D0CE-C214-47EA-B3AA-2922006E8F32}" type="presParOf" srcId="{EECEA95E-05EC-4237-9293-2A7784CD7FA8}" destId="{4C8FD0E8-52EA-47AC-826D-EB068E5F46F3}" srcOrd="4" destOrd="0" presId="urn:microsoft.com/office/officeart/2005/8/layout/venn3"/>
    <dgm:cxn modelId="{3849EAAC-3DB5-46BE-8457-59EFF9499AE8}" type="presParOf" srcId="{EECEA95E-05EC-4237-9293-2A7784CD7FA8}" destId="{96E9D3EA-8D2B-415C-BF28-555CBDC05ABE}" srcOrd="5" destOrd="0" presId="urn:microsoft.com/office/officeart/2005/8/layout/venn3"/>
    <dgm:cxn modelId="{93D1F611-262B-41D4-AF37-44F8E6E5D008}" type="presParOf" srcId="{EECEA95E-05EC-4237-9293-2A7784CD7FA8}" destId="{C1E62E6B-CCBF-486A-A9C1-6153B758610A}" srcOrd="6" destOrd="0" presId="urn:microsoft.com/office/officeart/2005/8/layout/venn3"/>
    <dgm:cxn modelId="{AAB1D286-72F7-47DE-A11B-50D97950F320}" type="presParOf" srcId="{EECEA95E-05EC-4237-9293-2A7784CD7FA8}" destId="{50C37335-E99C-46DD-BB14-97330D4AC3FB}" srcOrd="7" destOrd="0" presId="urn:microsoft.com/office/officeart/2005/8/layout/venn3"/>
    <dgm:cxn modelId="{8781C1F9-23BD-4931-A520-369744F6A4C3}" type="presParOf" srcId="{EECEA95E-05EC-4237-9293-2A7784CD7FA8}" destId="{2BD67E96-62F8-4DCB-A9D1-4D824E61376F}" srcOrd="8" destOrd="0" presId="urn:microsoft.com/office/officeart/2005/8/layout/venn3"/>
    <dgm:cxn modelId="{EAE99763-5617-4FA8-88D7-54CAEEF2539F}" type="presParOf" srcId="{EECEA95E-05EC-4237-9293-2A7784CD7FA8}" destId="{6FC5A0F3-2F71-4C4A-BD3B-829C04A13305}" srcOrd="9" destOrd="0" presId="urn:microsoft.com/office/officeart/2005/8/layout/venn3"/>
    <dgm:cxn modelId="{8348836C-81DE-42D5-9CDB-94B3D8897812}" type="presParOf" srcId="{EECEA95E-05EC-4237-9293-2A7784CD7FA8}" destId="{E96261AE-3670-4014-B983-70DF1F8A52D9}" srcOrd="10"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26806D-268C-4A69-A5ED-E25B74CB009A}">
      <dsp:nvSpPr>
        <dsp:cNvPr id="0" name=""/>
        <dsp:cNvSpPr/>
      </dsp:nvSpPr>
      <dsp:spPr>
        <a:xfrm>
          <a:off x="4713943" y="1883886"/>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3597" y="1924185"/>
        <a:ext cx="54205" cy="10841"/>
      </dsp:txXfrm>
    </dsp:sp>
    <dsp:sp modelId="{28727565-639F-47AC-8ADE-BA016559D221}">
      <dsp:nvSpPr>
        <dsp:cNvPr id="0" name=""/>
        <dsp:cNvSpPr/>
      </dsp:nvSpPr>
      <dsp:spPr>
        <a:xfrm>
          <a:off x="2207" y="515545"/>
          <a:ext cx="4713535" cy="2828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t" anchorCtr="0">
          <a:noAutofit/>
        </a:bodyPr>
        <a:lstStyle/>
        <a:p>
          <a:pPr lvl="0" algn="l" defTabSz="844550">
            <a:lnSpc>
              <a:spcPct val="90000"/>
            </a:lnSpc>
            <a:spcBef>
              <a:spcPct val="0"/>
            </a:spcBef>
            <a:spcAft>
              <a:spcPct val="35000"/>
            </a:spcAft>
          </a:pPr>
          <a:endParaRPr lang="en-US" sz="1900" kern="1200" dirty="0"/>
        </a:p>
        <a:p>
          <a:pPr marL="114300" lvl="1" indent="-114300" algn="l" defTabSz="666750">
            <a:lnSpc>
              <a:spcPct val="90000"/>
            </a:lnSpc>
            <a:spcBef>
              <a:spcPct val="0"/>
            </a:spcBef>
            <a:spcAft>
              <a:spcPct val="15000"/>
            </a:spcAft>
            <a:buChar char="••"/>
          </a:pPr>
          <a:r>
            <a:rPr lang="pl-PL" sz="1500" kern="1200" dirty="0"/>
            <a:t>Uczniowie w oparciu dostępne materiały zbierają informacje o instalacjach fotowoltaicznych.</a:t>
          </a:r>
          <a:endParaRPr lang="en-US" sz="1500" kern="1200" dirty="0"/>
        </a:p>
        <a:p>
          <a:pPr marL="114300" lvl="1" indent="-114300" algn="l" defTabSz="666750">
            <a:lnSpc>
              <a:spcPct val="90000"/>
            </a:lnSpc>
            <a:spcBef>
              <a:spcPct val="0"/>
            </a:spcBef>
            <a:spcAft>
              <a:spcPct val="15000"/>
            </a:spcAft>
            <a:buChar char="••"/>
          </a:pPr>
          <a:r>
            <a:rPr lang="pl-PL" sz="1500" kern="1200" dirty="0"/>
            <a:t>Uczniowie przygotowują prezentację dotyczącą zastosowań </a:t>
          </a:r>
          <a:r>
            <a:rPr lang="pl-PL" sz="1500" kern="1200" dirty="0" err="1"/>
            <a:t>fotowoltaiki</a:t>
          </a:r>
          <a:r>
            <a:rPr lang="pl-PL" sz="1500" kern="1200" dirty="0"/>
            <a:t> w budownictwie jednorodzinnym.</a:t>
          </a:r>
          <a:endParaRPr lang="en-US" sz="1500" kern="1200" dirty="0"/>
        </a:p>
        <a:p>
          <a:pPr marL="114300" lvl="1" indent="-114300" algn="l" defTabSz="666750">
            <a:lnSpc>
              <a:spcPct val="90000"/>
            </a:lnSpc>
            <a:spcBef>
              <a:spcPct val="0"/>
            </a:spcBef>
            <a:spcAft>
              <a:spcPct val="15000"/>
            </a:spcAft>
            <a:buChar char="••"/>
          </a:pPr>
          <a:r>
            <a:rPr lang="pl-PL" sz="1500" kern="1200" dirty="0"/>
            <a:t>Uczniowie pracujący w grupach prezentują efekty pracy a następnie odbywa się dyskusja.</a:t>
          </a:r>
          <a:endParaRPr lang="en-US" sz="1500" kern="1200" dirty="0"/>
        </a:p>
      </dsp:txBody>
      <dsp:txXfrm>
        <a:off x="2207" y="515545"/>
        <a:ext cx="4713535" cy="2828121"/>
      </dsp:txXfrm>
    </dsp:sp>
    <dsp:sp modelId="{C68F6F56-59F5-4B2B-905F-4588A1FC8CE0}">
      <dsp:nvSpPr>
        <dsp:cNvPr id="0" name=""/>
        <dsp:cNvSpPr/>
      </dsp:nvSpPr>
      <dsp:spPr>
        <a:xfrm>
          <a:off x="5799856" y="515545"/>
          <a:ext cx="4713535" cy="2828121"/>
        </a:xfrm>
        <a:prstGeom prst="rect">
          <a:avLst/>
        </a:prstGeom>
        <a:solidFill>
          <a:schemeClr val="accent2">
            <a:hueOff val="-1496841"/>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lvl="0" algn="ctr" defTabSz="844550">
            <a:lnSpc>
              <a:spcPct val="90000"/>
            </a:lnSpc>
            <a:spcBef>
              <a:spcPct val="0"/>
            </a:spcBef>
            <a:spcAft>
              <a:spcPct val="35000"/>
            </a:spcAft>
          </a:pPr>
          <a:r>
            <a:rPr lang="pl-PL" sz="1900" kern="1200" dirty="0"/>
            <a:t>Uczniowie będą pracowali w 4 grupach, z których każda opracuje ten sam temat i zaprezentuje pozostałym uczniom na forum klasy. Zaprezentowane materiały będą podstawą do przeprowadzenia dyskusji na temat opłacalności, wad i zalet takich instalacji.</a:t>
          </a:r>
          <a:endParaRPr lang="en-US" sz="1900" kern="1200" dirty="0"/>
        </a:p>
      </dsp:txBody>
      <dsp:txXfrm>
        <a:off x="5799856" y="515545"/>
        <a:ext cx="4713535" cy="28281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83774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81416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37032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2153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4249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8993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25896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06346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05976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6963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dirty="0"/>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8788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9/22/2021</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5608750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s://solarika.pl/czy-fotowoltaika-sie-oplaca/" TargetMode="External"/><Relationship Id="rId2" Type="http://schemas.openxmlformats.org/officeDocument/2006/relationships/hyperlink" Target="https://www.gramwzielone.pl/dom-energooszczedny/261/ile-kosztuje-serwis-kolektorow-slonecznych" TargetMode="External"/><Relationship Id="rId1" Type="http://schemas.openxmlformats.org/officeDocument/2006/relationships/slideLayout" Target="../slideLayouts/slideLayout2.xml"/><Relationship Id="rId5" Type="http://schemas.openxmlformats.org/officeDocument/2006/relationships/hyperlink" Target="https://max-energy.pl/fotowoltaika/zasada-dzialania-instalacji-fotowoltaicznej/" TargetMode="External"/><Relationship Id="rId4" Type="http://schemas.openxmlformats.org/officeDocument/2006/relationships/hyperlink" Target="https://www.vaillant.pl/klienci-indywidualni/porady-i-wiedza/poradnik/ogniwa-fotowoltaiczne/jak-dzialaja-ogniwa-fotowoltaiczne-i-jak-mozna-je-wykorzysta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34">
            <a:extLst>
              <a:ext uri="{FF2B5EF4-FFF2-40B4-BE49-F238E27FC236}">
                <a16:creationId xmlns:a16="http://schemas.microsoft.com/office/drawing/2014/main" xmlns="" id="{46090D5F-01AF-4676-ADF9-09DA80A264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Arc 136">
            <a:extLst>
              <a:ext uri="{FF2B5EF4-FFF2-40B4-BE49-F238E27FC236}">
                <a16:creationId xmlns:a16="http://schemas.microsoft.com/office/drawing/2014/main" xmlns="" id="{129A6924-D08B-45DD-8219-D130D09CE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90427" y="683791"/>
            <a:ext cx="2987899" cy="2987899"/>
          </a:xfrm>
          <a:prstGeom prst="arc">
            <a:avLst>
              <a:gd name="adj1" fmla="val 16200000"/>
              <a:gd name="adj2" fmla="val 2120553"/>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6621863" y="643467"/>
            <a:ext cx="4926669" cy="2866496"/>
          </a:xfrm>
        </p:spPr>
        <p:txBody>
          <a:bodyPr>
            <a:normAutofit/>
          </a:bodyPr>
          <a:lstStyle/>
          <a:p>
            <a:pPr>
              <a:spcAft>
                <a:spcPts val="800"/>
              </a:spcAft>
            </a:pPr>
            <a: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Fotowoltaika </a:t>
            </a:r>
            <a:b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Polska specjalizacja</a:t>
            </a:r>
          </a:p>
        </p:txBody>
      </p:sp>
      <p:pic>
        <p:nvPicPr>
          <p:cNvPr id="1026" name="Picture 2" descr="Znalezione obrazy dla zapytania: fotowoltaika">
            <a:extLst>
              <a:ext uri="{FF2B5EF4-FFF2-40B4-BE49-F238E27FC236}">
                <a16:creationId xmlns:a16="http://schemas.microsoft.com/office/drawing/2014/main" xmlns="" id="{FB2B3472-55F9-494F-9047-3F8EE0B9560A}"/>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062" r="1394" b="1"/>
          <a:stretch/>
        </p:blipFill>
        <p:spPr bwMode="auto">
          <a:xfrm>
            <a:off x="643466" y="721046"/>
            <a:ext cx="5334930"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 xmlns:a14="http://schemas.microsoft.com/office/drawing/2010/main">
                <a:solidFill>
                  <a:srgbClr val="FFFFFF"/>
                </a:solidFill>
              </a14:hiddenFill>
            </a:ext>
          </a:extLst>
        </p:spPr>
      </p:pic>
      <p:sp>
        <p:nvSpPr>
          <p:cNvPr id="1035" name="Rectangle 138">
            <a:extLst>
              <a:ext uri="{FF2B5EF4-FFF2-40B4-BE49-F238E27FC236}">
                <a16:creationId xmlns:a16="http://schemas.microsoft.com/office/drawing/2014/main" xmlns="" id="{01B0AB56-1C73-492F-9E03-DF7B546AF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50321" y="4381081"/>
            <a:ext cx="784976" cy="784976"/>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5232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Wytwarzanie energii z odnawialnych źródeł pozwala na zaoszczędzenie wydatków. Wyprodukowanie jej w nadwyżce, która nie zostanie spożytkowana, daje również możliwości jej sprzedaży i zarobku.</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Instalacja paneli fotowoltaicznych umożliwia przede wszystkim redukcję wydatków na energię elektryczną, a nawet daje możliwości pozyskania darmowej energii elektrycznej, przy zainstalowaniu odpowiedniej ilości paneli. Dzięki tak stworzonym oszczędnościom, sama inwestycja może się zwrócić w przeciągu 9-10 lat, przy wydajności paneli szacowanej na 35 lat. W Polsce gospodarstwa rolne co raz częściej wspomagają się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fotowoltaiką</a:t>
            </a:r>
            <a:r>
              <a:rPr lang="pl-PL" sz="1800" dirty="0">
                <a:effectLst/>
                <a:latin typeface="Calibri" panose="020F0502020204030204" pitchFamily="34" charset="0"/>
                <a:ea typeface="Calibri" panose="020F0502020204030204" pitchFamily="34" charset="0"/>
                <a:cs typeface="Times New Roman" panose="02020603050405020304" pitchFamily="18" charset="0"/>
              </a:rPr>
              <a:t>, aby zredukować koszty energii elektrycznej. Panele można montować na budynkach gospodarczych i na nieużytkach rolnych (w terenie). Możne też zakładać je na dachach budynków inwentarskich (oborach, chlewniach, kurnikach), a wytworzony prąd wykorzystywać do ich oświetlania zewnętrznego i wewnętrznego oraz do zasilania maszyn i robotów pracujących w budynku. Jeżeli energia zostanie wyprodukowana w nadmiarze to rolnik może ją sprzedać i zarobić. Jest to też dodatkowym zabezpieczeniem w razie strat plonów czy zwierząt, ale może stanowić także alternatywę dla hodowli zwierząt lub uprawy ziemi. Na świecie istnieją farmy słoneczne będące głównym źródłem dochodu dla inwestorów, którzy je zainstalowali. Dzięki takim możliwościom zwiększa się liczba osób inwestujących w instalacje OZE, w tym w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systemamy</a:t>
            </a:r>
            <a:r>
              <a:rPr lang="pl-PL" sz="1800" dirty="0">
                <a:effectLst/>
                <a:latin typeface="Calibri" panose="020F0502020204030204" pitchFamily="34" charset="0"/>
                <a:ea typeface="Calibri" panose="020F0502020204030204" pitchFamily="34" charset="0"/>
                <a:cs typeface="Times New Roman" panose="02020603050405020304" pitchFamily="18" charset="0"/>
              </a:rPr>
              <a:t> fotowoltaiczne, a objęcie ich przez państwo dofinansowaniami czy ulgami zwiększa możliwości inwestycyjne.</a:t>
            </a:r>
          </a:p>
        </p:txBody>
      </p:sp>
    </p:spTree>
    <p:extLst>
      <p:ext uri="{BB962C8B-B14F-4D97-AF65-F5344CB8AC3E}">
        <p14:creationId xmlns="" xmlns:p14="http://schemas.microsoft.com/office/powerpoint/2010/main" val="384017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1" name="Rectangle 79">
            <a:extLst>
              <a:ext uri="{FF2B5EF4-FFF2-40B4-BE49-F238E27FC236}">
                <a16:creationId xmlns:a16="http://schemas.microsoft.com/office/drawing/2014/main" xmlns="" id="{CB6E2F43-29E9-49D9-91FC-E5FEFAAA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9" name="Picture 11" descr="Nasłonecznienie w Polsce - fotowoltaika">
            <a:extLst>
              <a:ext uri="{FF2B5EF4-FFF2-40B4-BE49-F238E27FC236}">
                <a16:creationId xmlns:a16="http://schemas.microsoft.com/office/drawing/2014/main" xmlns="" id="{AC6DF684-A35A-44B9-B555-584DB230499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6927624" y="1338898"/>
            <a:ext cx="5264375" cy="551910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a:noFill/>
          <a:extLst>
            <a:ext uri="{909E8E84-426E-40DD-AFC4-6F175D3DCCD1}">
              <a14:hiddenFill xmlns="" xmlns:a14="http://schemas.microsoft.com/office/drawing/2010/main">
                <a:solidFill>
                  <a:srgbClr val="FFFFFF"/>
                </a:solidFill>
              </a14:hiddenFill>
            </a:ext>
          </a:extLst>
        </p:spPr>
      </p:pic>
      <p:sp>
        <p:nvSpPr>
          <p:cNvPr id="7182" name="Oval 81">
            <a:extLst>
              <a:ext uri="{FF2B5EF4-FFF2-40B4-BE49-F238E27FC236}">
                <a16:creationId xmlns:a16="http://schemas.microsoft.com/office/drawing/2014/main" xmlns="" id="{8E63CC27-1C86-4653-8866-79C24C5C5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83" name="Arc 83">
            <a:extLst>
              <a:ext uri="{FF2B5EF4-FFF2-40B4-BE49-F238E27FC236}">
                <a16:creationId xmlns:a16="http://schemas.microsoft.com/office/drawing/2014/main" xmlns="" id="{3BA62E19-CD42-4C09-B825-844B4943D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155700"/>
            <a:ext cx="5393361" cy="5021263"/>
          </a:xfrm>
        </p:spPr>
        <p:txBody>
          <a:bodyPr>
            <a:normAutofit/>
          </a:bodyPr>
          <a:lstStyle/>
          <a:p>
            <a:pPr marL="0" indent="0">
              <a:spcAft>
                <a:spcPts val="800"/>
              </a:spcAft>
              <a:buNone/>
            </a:pPr>
            <a:r>
              <a:rPr lang="pl-PL" sz="19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Funkcjonowanie elektrowni fotowoltaicznych jest zależne od warunków meteorologicznych (nasłonecznienia) danego rejonu, na którym powstają. </a:t>
            </a: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Natężenie energii słonecznej w Polsce mieści się w przedziale 900-1200 kWh/m2 na rok, co sprzyja rozwojowi energetyki słonecznej. Polska jest zlokalizowana w dobrym położeniu geograficznym, więc stanowi odpowiednie miejsce na inwestowanie w </a:t>
            </a:r>
            <a:r>
              <a:rPr lang="pl-PL" sz="1900" dirty="0" err="1">
                <a:effectLst/>
                <a:latin typeface="Calibri" panose="020F0502020204030204" pitchFamily="34" charset="0"/>
                <a:ea typeface="Calibri" panose="020F0502020204030204" pitchFamily="34" charset="0"/>
                <a:cs typeface="Times New Roman" panose="02020603050405020304" pitchFamily="18" charset="0"/>
              </a:rPr>
              <a:t>fotowoltaikę</a:t>
            </a:r>
            <a:r>
              <a:rPr lang="pl-PL" sz="1900" dirty="0">
                <a:effectLst/>
                <a:latin typeface="Calibri" panose="020F0502020204030204" pitchFamily="34" charset="0"/>
                <a:ea typeface="Calibri" panose="020F0502020204030204" pitchFamily="34" charset="0"/>
                <a:cs typeface="Times New Roman" panose="02020603050405020304" pitchFamily="18" charset="0"/>
              </a:rPr>
              <a:t>. W centralnej Polsce (okolice Warszawy, Lublina, Poznania) i na południu (np. Kraków, Rzeszów) można zaobserwować największe wartości natężenia nasłonecznienia.</a:t>
            </a:r>
          </a:p>
        </p:txBody>
      </p:sp>
    </p:spTree>
    <p:extLst>
      <p:ext uri="{BB962C8B-B14F-4D97-AF65-F5344CB8AC3E}">
        <p14:creationId xmlns="" xmlns:p14="http://schemas.microsoft.com/office/powerpoint/2010/main" val="99056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863600"/>
            <a:ext cx="5387502" cy="5313363"/>
          </a:xfrm>
        </p:spPr>
        <p:txBody>
          <a:bodyPr>
            <a:normAutofit/>
          </a:bodyPr>
          <a:lstStyle/>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Można wyróżnić trzy generacje ogniw fotowoltaicznych:</a:t>
            </a: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I generacja – ogniwa monokrystaliczne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sc</a:t>
            </a:r>
            <a:r>
              <a:rPr lang="pl-PL" sz="1700" dirty="0">
                <a:effectLst/>
                <a:latin typeface="Calibri" panose="020F0502020204030204" pitchFamily="34" charset="0"/>
                <a:ea typeface="Calibri" panose="020F0502020204030204" pitchFamily="34" charset="0"/>
                <a:cs typeface="Times New Roman" panose="02020603050405020304" pitchFamily="18" charset="0"/>
              </a:rPr>
              <a:t>-Si), polikrystaliczne (mc-Si), ogniwa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wielozłączowe</a:t>
            </a:r>
            <a:r>
              <a:rPr lang="pl-PL" sz="1700" dirty="0">
                <a:effectLst/>
                <a:latin typeface="Calibri" panose="020F0502020204030204" pitchFamily="34" charset="0"/>
                <a:ea typeface="Calibri" panose="020F0502020204030204" pitchFamily="34" charset="0"/>
                <a:cs typeface="Times New Roman" panose="02020603050405020304" pitchFamily="18" charset="0"/>
              </a:rPr>
              <a:t>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mj-cells</a:t>
            </a:r>
            <a:r>
              <a:rPr lang="pl-PL" sz="1700" dirty="0">
                <a:effectLst/>
                <a:latin typeface="Calibri" panose="020F0502020204030204" pitchFamily="34" charset="0"/>
                <a:ea typeface="Calibri" panose="020F0502020204030204" pitchFamily="34" charset="0"/>
                <a:cs typeface="Times New Roman" panose="02020603050405020304" pitchFamily="18" charset="0"/>
              </a:rPr>
              <a:t>), które stosowane są w technice kosmicznej;</a:t>
            </a: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II generacja – ogniwa cienkowarstwowe wykonane z tellurku kadmu (Cd-Te), ogniwa cienkowarstwowe wykonane z mieszaniny półprzewodników (miedzi, indu,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falu</a:t>
            </a:r>
            <a:r>
              <a:rPr lang="pl-PL" sz="1700" dirty="0">
                <a:effectLst/>
                <a:latin typeface="Calibri" panose="020F0502020204030204" pitchFamily="34" charset="0"/>
                <a:ea typeface="Calibri" panose="020F0502020204030204" pitchFamily="34" charset="0"/>
                <a:cs typeface="Times New Roman" panose="02020603050405020304" pitchFamily="18" charset="0"/>
              </a:rPr>
              <a:t>, selenu – CIGS), ogniwa cienkowarstwowe z krzemu amorficznego (a-Si);</a:t>
            </a: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II generacja – ogniwa barwnikowe, działające na zasadzie sztucznej syntezy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Dye</a:t>
            </a:r>
            <a:r>
              <a:rPr lang="pl-PL" sz="1700" dirty="0">
                <a:effectLst/>
                <a:latin typeface="Calibri" panose="020F0502020204030204" pitchFamily="34" charset="0"/>
                <a:ea typeface="Calibri" panose="020F0502020204030204" pitchFamily="34" charset="0"/>
                <a:cs typeface="Times New Roman" panose="02020603050405020304" pitchFamily="18" charset="0"/>
              </a:rPr>
              <a:t>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Sensitized</a:t>
            </a:r>
            <a:r>
              <a:rPr lang="pl-PL" sz="1700" dirty="0">
                <a:effectLst/>
                <a:latin typeface="Calibri" panose="020F0502020204030204" pitchFamily="34" charset="0"/>
                <a:ea typeface="Calibri" panose="020F0502020204030204" pitchFamily="34" charset="0"/>
                <a:cs typeface="Times New Roman" panose="02020603050405020304" pitchFamily="18" charset="0"/>
              </a:rPr>
              <a:t> Solar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Cells</a:t>
            </a:r>
            <a:r>
              <a:rPr lang="pl-PL" sz="1700" dirty="0">
                <a:effectLst/>
                <a:latin typeface="Calibri" panose="020F0502020204030204" pitchFamily="34" charset="0"/>
                <a:ea typeface="Calibri" panose="020F0502020204030204" pitchFamily="34" charset="0"/>
                <a:cs typeface="Times New Roman" panose="02020603050405020304" pitchFamily="18" charset="0"/>
              </a:rPr>
              <a:t> – DSSC).</a:t>
            </a:r>
          </a:p>
        </p:txBody>
      </p:sp>
      <p:sp>
        <p:nvSpPr>
          <p:cNvPr id="73" name="Oval 72">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6" name="Picture 4" descr="Znalezione obrazy dla zapytania: fotowoltaika">
            <a:extLst>
              <a:ext uri="{FF2B5EF4-FFF2-40B4-BE49-F238E27FC236}">
                <a16:creationId xmlns:a16="http://schemas.microsoft.com/office/drawing/2014/main" xmlns="" id="{CB37360F-6F80-431F-A995-E824A16DAB6C}"/>
              </a:ext>
            </a:extLst>
          </p:cNvPr>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70451" y="2727325"/>
            <a:ext cx="4876800" cy="3943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56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Waszym zadaniem będzie zebranie informacji o instalacjach fotowoltaicznych stosowanych w budownictwie jednorodzinnym</a:t>
            </a:r>
            <a:r>
              <a:rPr lang="pl-PL" sz="1800" dirty="0">
                <a:latin typeface="Calibri" panose="020F0502020204030204" pitchFamily="34" charset="0"/>
                <a:ea typeface="Calibri" panose="020F0502020204030204" pitchFamily="34" charset="0"/>
                <a:cs typeface="Times New Roman" panose="02020603050405020304" pitchFamily="18" charset="0"/>
              </a:rPr>
              <a:t>. Pamiętajcie o zaprezentowaniu statystyk wykorzystania tej technologii, ale opiszcie też samą technologię.</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Wczujcie się w rolę eksperta, wasza prezentacja musi odpowiadać na pytanie kiedy warto zaintereso</a:t>
            </a:r>
            <a:r>
              <a:rPr lang="pl-PL" sz="1800" dirty="0">
                <a:latin typeface="Calibri" panose="020F0502020204030204" pitchFamily="34" charset="0"/>
                <a:ea typeface="Calibri" panose="020F0502020204030204" pitchFamily="34" charset="0"/>
                <a:cs typeface="Times New Roman" panose="02020603050405020304" pitchFamily="18" charset="0"/>
              </a:rPr>
              <a:t>wać się tą technologią. Przedstawcie koszty inwestycji i serwisu. Przedstawcie przykłady oczekiwanego zwrotu z inwestycji.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Będziecie pracować w grupach. </a:t>
            </a:r>
            <a:r>
              <a:rPr lang="pl-PL" sz="1800" dirty="0">
                <a:latin typeface="Calibri" panose="020F0502020204030204" pitchFamily="34" charset="0"/>
                <a:ea typeface="Calibri" panose="020F0502020204030204" pitchFamily="34" charset="0"/>
                <a:cs typeface="Times New Roman" panose="02020603050405020304" pitchFamily="18" charset="0"/>
              </a:rPr>
              <a:t>Każda przygotuje prezentacje na ten sam temat.</a:t>
            </a:r>
            <a:r>
              <a:rPr lang="pl-PL" sz="1800" dirty="0">
                <a:effectLst/>
                <a:latin typeface="Calibri" panose="020F0502020204030204" pitchFamily="34" charset="0"/>
                <a:ea typeface="Calibri" panose="020F0502020204030204" pitchFamily="34" charset="0"/>
                <a:cs typeface="Times New Roman" panose="02020603050405020304" pitchFamily="18" charset="0"/>
              </a:rPr>
              <a:t> Oceniana będzie zarówno strona wizualna jak i merytoryczna prezentacji. Po zapoznaniu się z pracą całej klasy przeprowadzimy dyskusję na temat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 Polska Specjalizacja. </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współpracować w grupie. Niech część z was zajmie się zbieraniem informacji a część ich prezentowaniem. Musicie współpracować inaczej nie uda się wam przygotować wydarzenia a prezentacj</a:t>
            </a:r>
            <a:r>
              <a:rPr lang="pl-PL" sz="1800" dirty="0">
                <a:latin typeface="Calibri" panose="020F0502020204030204" pitchFamily="34" charset="0"/>
                <a:ea typeface="Calibri" panose="020F0502020204030204" pitchFamily="34" charset="0"/>
                <a:cs typeface="Times New Roman" panose="02020603050405020304" pitchFamily="18" charset="0"/>
              </a:rPr>
              <a:t>a końcowa nie będzie użyteczna dla was i waszych kolegów.  </a:t>
            </a: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48607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663191"/>
            <a:ext cx="10515600" cy="5375868"/>
          </a:xfrm>
        </p:spPr>
        <p:txBody>
          <a:bodyPr>
            <a:normAutofit/>
          </a:bodyPr>
          <a:lstStyle/>
          <a:p>
            <a:pPr marL="0" indent="0">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Pamiętajcie by w każdej grupie znalazły się osoby o różnych kompetencjach ale skład grup musi być nakierowany na główny cel. Każdy z was powinien zająć się zebraniem informacji. Następnie wspólnie zdecydujcie, które informacje powinny trafić do prezentacji. </a:t>
            </a:r>
          </a:p>
          <a:p>
            <a:pPr marL="0" indent="0">
              <a:spcAft>
                <a:spcPts val="8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Gdy będziecie już mieli wyselekcjonowany materiał, wspólnie zastanówcie się nad tym jak zaprezentować zebrane informacje – pamiętajcie, że prezentacja ma być ciekawa i że będziecie prezentować ja na forum klasy. W</a:t>
            </a:r>
            <a:r>
              <a:rPr lang="pl-PL" sz="1800" dirty="0">
                <a:effectLst/>
                <a:latin typeface="Calibri" panose="020F0502020204030204" pitchFamily="34" charset="0"/>
                <a:ea typeface="Calibri" panose="020F0502020204030204" pitchFamily="34" charset="0"/>
                <a:cs typeface="Times New Roman" panose="02020603050405020304" pitchFamily="18" charset="0"/>
              </a:rPr>
              <a:t>ytypujcie więc osobę, która będzie prezentowała waszą pracę. </a:t>
            </a:r>
          </a:p>
          <a:p>
            <a:pPr marL="0" indent="0">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Pamiętajcie, że macie wyznaczony czas na skończenie pracy, musicie więc pracować pod presją wyznaczonego czasu. Aby udało się wam zrealizować zadanie musicie współpracować. </a:t>
            </a:r>
          </a:p>
          <a:p>
            <a:pPr marL="0" indent="0">
              <a:spcAft>
                <a:spcPts val="8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Pamiętajcie, że liczy się zarówno zawartość merytoryczna waszych prezentacji, jak i ich estetyka. </a:t>
            </a:r>
          </a:p>
          <a:p>
            <a:pPr marL="0" indent="0">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Nie zapominajcie o dyskusji, która zwieńczy waszą pracę. Praca przy wykonywaniu prezentacji ma na cale zaopatrzyć was w wiedzę niezbędną do udziału w dyskusji. Będziecie mieli okazję wypowiedzieć swoje zdanie i porównać je z opinia kolegów. </a:t>
            </a: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3231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E69DF4B1-DEF4-440D-9287-5DC178F863BF}"/>
              </a:ext>
            </a:extLst>
          </p:cNvPr>
          <p:cNvGraphicFramePr/>
          <p:nvPr>
            <p:extLst>
              <p:ext uri="{D42A27DB-BD31-4B8C-83A1-F6EECF244321}">
                <p14:modId xmlns="" xmlns:p14="http://schemas.microsoft.com/office/powerpoint/2010/main" val="615601518"/>
              </p:ext>
            </p:extLst>
          </p:nvPr>
        </p:nvGraphicFramePr>
        <p:xfrm>
          <a:off x="830424" y="298580"/>
          <a:ext cx="10203336" cy="5839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51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1016000" y="391886"/>
            <a:ext cx="10337799" cy="6260841"/>
          </a:xfrm>
        </p:spPr>
        <p:txBody>
          <a:bodyPr>
            <a:normAutofit fontScale="62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Źródła:</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https://stiloenergy.pl/fotowoltaika-co-to-jest/</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https://www.innogy.pl/pl/portal-o-energii-slonecznej/2018/fotowoltaika-jak-dziala</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https://www.innogy.pl/pl/~/media/Innogy-Group/Innogy/Polska/Artykuly/Lista-artykulow/2018/dom_z_panelami.jpg?h=602&amp;w=1100&amp;la=pl&amp;hash=9253C2C3C1EB6A6B2378966EC84414D89A234DBF</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https://columbusenergy.pl/blog/fotowoltaika-jaka-moc-instalacji-pokryje-moje-zapotrzebowanie/</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https://www.rachuneo.pl/artykuly/fotowoltaika-i-jak-dziala</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https://subiektywnieofinansach.pl/fotowoltaika-liczysz-zyski-z-taniego-pradu-mozesz-sie-przeliczyc-oto-7-pulapek/</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https://columbusenergy.pl/blog/budowa-ogniwa-fotowoltaicznego-czyli-jak-to-jest-zrobione/</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http://www.instsani.pl/502/budowa-ogniw-fotowoltaicznych</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https://muratordom.pl/instalacje/fotowoltaika/moduly-fotowoltaiczne-panele-budowa-i-rodzaje-aa-JwXR-VKTR-53FZ.html</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https://fotowoltaika.energiadirect.pl/?gclid=Cj0KCQiA4L2BBhCvARIsAO0SBdahMYAGoZ8ALZpBnnjItSkHLIYisoX48TFjoA96gVSOycdgAjc9IgAaAjDLEALw_wcB</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https://enerad.pl/aktualnosci/serwis-fotowoltaiki-czy-i-kiedy-jest-konieczny/</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hlinkClick r:id="rId2"/>
              </a:rPr>
              <a:t>https://</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hlinkClick r:id="rId2"/>
              </a:rPr>
              <a:t>www.gramwzielone.pl/dom-energooszczedny/261/ile-kosztuje-serwis-kolektorow-slonecznych</a:t>
            </a:r>
            <a:endParaRPr lang="pl-PL"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hlinkClick r:id="rId3"/>
              </a:rPr>
              <a:t>https://solarika.pl/czy-fotowoltaika-sie-oplaca/</a:t>
            </a:r>
            <a:endParaRPr lang="pl-PL" sz="1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hlinkClick r:id="rId4"/>
              </a:rPr>
              <a:t>https://www.vaillant.pl/klienci-indywidualni/porady-i-wiedza/poradnik/ogniwa-fotowoltaiczne/jak-dzialaja-ogniwa-fotowoltaiczne-i-jak-mozna-je-wykorzystac/</a:t>
            </a:r>
            <a:endParaRPr lang="pl-PL" sz="1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smtClean="0">
                <a:latin typeface="Calibri" panose="020F0502020204030204" pitchFamily="34" charset="0"/>
                <a:ea typeface="Calibri" panose="020F0502020204030204" pitchFamily="34" charset="0"/>
                <a:cs typeface="Times New Roman" panose="02020603050405020304" pitchFamily="18" charset="0"/>
                <a:hlinkClick r:id="rId5"/>
              </a:rPr>
              <a:t>https://max-energy.pl/fotowoltaika/zasada-dzialania-instalacji-fotowoltaicznej/</a:t>
            </a:r>
            <a:endParaRPr lang="pl-PL" sz="180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67180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Freeform: Shape 78">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6" name="Arc 80">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Znalezione obrazy dla zapytania: fotowoltaika">
            <a:extLst>
              <a:ext uri="{FF2B5EF4-FFF2-40B4-BE49-F238E27FC236}">
                <a16:creationId xmlns:a16="http://schemas.microsoft.com/office/drawing/2014/main" xmlns="" id="{BBD37CAC-E3FE-4635-9EBA-0F9AE9674043}"/>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333" r="19494" b="-1"/>
          <a:stretch/>
        </p:blipFill>
        <p:spPr bwMode="auto">
          <a:xfrm>
            <a:off x="5101771" y="10"/>
            <a:ext cx="7094361" cy="6857989"/>
          </a:xfrm>
          <a:prstGeom prst="rect">
            <a:avLst/>
          </a:prstGeom>
          <a:noFill/>
          <a:extLst>
            <a:ext uri="{909E8E84-426E-40DD-AFC4-6F175D3DCCD1}">
              <a14:hiddenFill xmlns=""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100" b="1" kern="1200">
                <a:solidFill>
                  <a:srgbClr val="FFFFFF"/>
                </a:solidFill>
                <a:latin typeface="+mj-lt"/>
                <a:ea typeface="+mj-ea"/>
                <a:cs typeface="+mj-cs"/>
              </a:rPr>
              <a:t>EWALUACJA WQ </a:t>
            </a:r>
          </a:p>
        </p:txBody>
      </p:sp>
      <p:sp>
        <p:nvSpPr>
          <p:cNvPr id="88" name="Oval 87">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9108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xmlns="" id="{D5CF712E-E702-4D75-A24F-57CC6D7EBEFB}"/>
              </a:ext>
            </a:extLst>
          </p:cNvPr>
          <p:cNvGraphicFramePr>
            <a:graphicFrameLocks noGrp="1"/>
          </p:cNvGraphicFramePr>
          <p:nvPr>
            <p:extLst>
              <p:ext uri="{D42A27DB-BD31-4B8C-83A1-F6EECF244321}">
                <p14:modId xmlns="" xmlns:p14="http://schemas.microsoft.com/office/powerpoint/2010/main" val="2654981596"/>
              </p:ext>
            </p:extLst>
          </p:nvPr>
        </p:nvGraphicFramePr>
        <p:xfrm>
          <a:off x="1499326" y="1063765"/>
          <a:ext cx="9572173" cy="5109809"/>
        </p:xfrm>
        <a:graphic>
          <a:graphicData uri="http://schemas.openxmlformats.org/drawingml/2006/table">
            <a:tbl>
              <a:tblPr firstRow="1" bandRow="1">
                <a:tableStyleId>{69012ECD-51FC-41F1-AA8D-1B2483CD663E}</a:tableStyleId>
              </a:tblPr>
              <a:tblGrid>
                <a:gridCol w="2146449">
                  <a:extLst>
                    <a:ext uri="{9D8B030D-6E8A-4147-A177-3AD203B41FA5}">
                      <a16:colId xmlns:a16="http://schemas.microsoft.com/office/drawing/2014/main" xmlns="" val="2371289085"/>
                    </a:ext>
                  </a:extLst>
                </a:gridCol>
                <a:gridCol w="2527876">
                  <a:extLst>
                    <a:ext uri="{9D8B030D-6E8A-4147-A177-3AD203B41FA5}">
                      <a16:colId xmlns:a16="http://schemas.microsoft.com/office/drawing/2014/main" xmlns="" val="1978797097"/>
                    </a:ext>
                  </a:extLst>
                </a:gridCol>
                <a:gridCol w="2455003">
                  <a:extLst>
                    <a:ext uri="{9D8B030D-6E8A-4147-A177-3AD203B41FA5}">
                      <a16:colId xmlns:a16="http://schemas.microsoft.com/office/drawing/2014/main" xmlns="" val="4096579227"/>
                    </a:ext>
                  </a:extLst>
                </a:gridCol>
                <a:gridCol w="2442845">
                  <a:extLst>
                    <a:ext uri="{9D8B030D-6E8A-4147-A177-3AD203B41FA5}">
                      <a16:colId xmlns:a16="http://schemas.microsoft.com/office/drawing/2014/main" xmlns="" val="1997776725"/>
                    </a:ext>
                  </a:extLst>
                </a:gridCol>
              </a:tblGrid>
              <a:tr h="393988">
                <a:tc>
                  <a:txBody>
                    <a:bodyPr/>
                    <a:lstStyle/>
                    <a:p>
                      <a:pPr algn="ctr">
                        <a:lnSpc>
                          <a:spcPct val="106000"/>
                        </a:lnSpc>
                        <a:spcAft>
                          <a:spcPts val="800"/>
                        </a:spcAft>
                      </a:pPr>
                      <a:r>
                        <a:rPr lang="pl-PL" sz="1100" b="1" dirty="0">
                          <a:effectLst/>
                        </a:rPr>
                        <a:t>Liczba punktów</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gn="ctr">
                        <a:lnSpc>
                          <a:spcPct val="106000"/>
                        </a:lnSpc>
                        <a:spcAft>
                          <a:spcPts val="800"/>
                        </a:spcAft>
                      </a:pPr>
                      <a:r>
                        <a:rPr lang="pl-PL" sz="1100" b="1" dirty="0">
                          <a:effectLst/>
                        </a:rPr>
                        <a:t>2</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gn="ctr">
                        <a:lnSpc>
                          <a:spcPct val="106000"/>
                        </a:lnSpc>
                        <a:spcAft>
                          <a:spcPts val="800"/>
                        </a:spcAft>
                      </a:pPr>
                      <a:r>
                        <a:rPr lang="pl-PL" sz="1100" b="1" dirty="0">
                          <a:effectLst/>
                        </a:rPr>
                        <a:t>3</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gn="ctr">
                        <a:lnSpc>
                          <a:spcPct val="106000"/>
                        </a:lnSpc>
                        <a:spcAft>
                          <a:spcPts val="800"/>
                        </a:spcAft>
                      </a:pPr>
                      <a:r>
                        <a:rPr lang="pl-PL" sz="1100" b="1" dirty="0">
                          <a:effectLst/>
                        </a:rPr>
                        <a:t>4</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06248415"/>
                  </a:ext>
                </a:extLst>
              </a:tr>
              <a:tr h="884712">
                <a:tc>
                  <a:txBody>
                    <a:bodyPr/>
                    <a:lstStyle/>
                    <a:p>
                      <a:pPr>
                        <a:lnSpc>
                          <a:spcPct val="106000"/>
                        </a:lnSpc>
                        <a:spcAft>
                          <a:spcPts val="800"/>
                        </a:spcAft>
                      </a:pPr>
                      <a:r>
                        <a:rPr lang="pl-PL" sz="1100" dirty="0">
                          <a:effectLst/>
                        </a:rPr>
                        <a:t>Zawartość merytoryczna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dobra pod względem merytorycznym. Brak lub niewielkie błędy.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bardzo dobra pod względem merytorycznym. Poprawne, ciekawe treści.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867106360"/>
                  </a:ext>
                </a:extLst>
              </a:tr>
              <a:tr h="1116228">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mało czytelna, pobieżna, nie budząca zainteresowania. Brak odpowiedzi na pytania nauczyciela i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czytelna, dobra, interesująca. Brak satysfakcjonujących odpowiedzi na stawiane pytania.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ładna, wyczerpująca, budząca zainteresowanie. Poprawne odpowiedzi na pytania sprawdzające nauczyciela oraz pytania innych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3738184195"/>
                  </a:ext>
                </a:extLst>
              </a:tr>
              <a:tr h="1598653">
                <a:tc>
                  <a:txBody>
                    <a:bodyPr/>
                    <a:lstStyle/>
                    <a:p>
                      <a:pPr>
                        <a:lnSpc>
                          <a:spcPct val="106000"/>
                        </a:lnSpc>
                        <a:spcAft>
                          <a:spcPts val="800"/>
                        </a:spcAft>
                      </a:pPr>
                      <a:r>
                        <a:rPr lang="pl-PL" sz="1100">
                          <a:effectLst/>
                        </a:rPr>
                        <a:t>Wrażenia estetyczne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mało czytelna, nieestetyczna, niestarannie wykonana.</a:t>
                      </a:r>
                    </a:p>
                    <a:p>
                      <a:pPr>
                        <a:lnSpc>
                          <a:spcPct val="106000"/>
                        </a:lnSpc>
                        <a:spcAft>
                          <a:spcPts val="800"/>
                        </a:spcAft>
                      </a:pPr>
                      <a:r>
                        <a:rPr lang="pl-PL" sz="1100">
                          <a:effectLst/>
                        </a:rPr>
                        <a:t>Złe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czytelna, estetyczna, staranna.</a:t>
                      </a:r>
                    </a:p>
                    <a:p>
                      <a:pPr>
                        <a:lnSpc>
                          <a:spcPct val="106000"/>
                        </a:lnSpc>
                        <a:spcAft>
                          <a:spcPts val="800"/>
                        </a:spcAft>
                      </a:pPr>
                      <a:r>
                        <a:rPr lang="pl-PL" sz="1100">
                          <a:effectLst/>
                        </a:rPr>
                        <a:t>Dobre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estetyczna, czytelna, przejrzysta, zachęcająca do zapoznania się z nią, bardzo staranna. Atrakcyjna pod względem graficznym.</a:t>
                      </a:r>
                    </a:p>
                    <a:p>
                      <a:pPr>
                        <a:lnSpc>
                          <a:spcPct val="106000"/>
                        </a:lnSpc>
                        <a:spcAft>
                          <a:spcPts val="800"/>
                        </a:spcAft>
                      </a:pPr>
                      <a:r>
                        <a:rPr lang="pl-PL" sz="1100">
                          <a:effectLst/>
                        </a:rPr>
                        <a:t>Dobre rozplanowanie elementów na stronie. Praca wyróżniająca się.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2312120518"/>
                  </a:ext>
                </a:extLst>
              </a:tr>
              <a:tr h="1116228">
                <a:tc>
                  <a:txBody>
                    <a:bodyPr/>
                    <a:lstStyle/>
                    <a:p>
                      <a:pPr>
                        <a:lnSpc>
                          <a:spcPct val="106000"/>
                        </a:lnSpc>
                        <a:spcAft>
                          <a:spcPts val="800"/>
                        </a:spcAft>
                      </a:pPr>
                      <a:r>
                        <a:rPr lang="pl-PL" sz="1100" dirty="0">
                          <a:effectLst/>
                        </a:rPr>
                        <a:t>Zaangażowanie w pracę grupy, oraz dyskusję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Brak zaangażowania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Dobre zaangażowanie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4042383123"/>
                  </a:ext>
                </a:extLst>
              </a:tr>
            </a:tbl>
          </a:graphicData>
        </a:graphic>
      </p:graphicFrame>
    </p:spTree>
    <p:extLst>
      <p:ext uri="{BB962C8B-B14F-4D97-AF65-F5344CB8AC3E}">
        <p14:creationId xmlns="" xmlns:p14="http://schemas.microsoft.com/office/powerpoint/2010/main" val="206523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7AB0173-10AD-46BA-B322-429C371C5E73}"/>
              </a:ext>
            </a:extLst>
          </p:cNvPr>
          <p:cNvGraphicFramePr/>
          <p:nvPr>
            <p:extLst>
              <p:ext uri="{D42A27DB-BD31-4B8C-83A1-F6EECF244321}">
                <p14:modId xmlns="" xmlns:p14="http://schemas.microsoft.com/office/powerpoint/2010/main" val="989428773"/>
              </p:ext>
            </p:extLst>
          </p:nvPr>
        </p:nvGraphicFramePr>
        <p:xfrm>
          <a:off x="1130300" y="139700"/>
          <a:ext cx="9918700" cy="641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7435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Freeform: Shape 134">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4" name="Arc 136">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Znalezione obrazy dla zapytania: fotowoltaika">
            <a:extLst>
              <a:ext uri="{FF2B5EF4-FFF2-40B4-BE49-F238E27FC236}">
                <a16:creationId xmlns:a16="http://schemas.microsoft.com/office/drawing/2014/main" xmlns="" id="{F5FFE227-A155-49A8-AFE3-E4C84B5552B8}"/>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847" r="23085"/>
          <a:stretch/>
        </p:blipFill>
        <p:spPr bwMode="auto">
          <a:xfrm>
            <a:off x="5101771" y="10"/>
            <a:ext cx="7094361" cy="6857989"/>
          </a:xfrm>
          <a:prstGeom prst="rect">
            <a:avLst/>
          </a:prstGeom>
          <a:noFill/>
          <a:extLst>
            <a:ext uri="{909E8E84-426E-40DD-AFC4-6F175D3DCCD1}">
              <a14:hiddenFill xmlns="" xmlns:a14="http://schemas.microsoft.com/office/drawing/2010/main">
                <a:solidFill>
                  <a:srgbClr val="FFFFFF"/>
                </a:solidFill>
              </a14:hiddenFill>
            </a:ext>
          </a:extLst>
        </p:spPr>
      </p:pic>
      <p:sp>
        <p:nvSpPr>
          <p:cNvPr id="2055" name="Rectangle 138">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6" name="Arc 140">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600" b="1" kern="1200">
                <a:solidFill>
                  <a:srgbClr val="FFFFFF"/>
                </a:solidFill>
                <a:effectLst/>
                <a:latin typeface="+mj-lt"/>
                <a:ea typeface="+mj-ea"/>
                <a:cs typeface="+mj-cs"/>
              </a:rPr>
              <a:t>ZAŁOŻENIA WQ</a:t>
            </a:r>
            <a:endParaRPr lang="en-US" sz="5600" kern="1200">
              <a:solidFill>
                <a:srgbClr val="FFFFFF"/>
              </a:solidFill>
              <a:latin typeface="+mj-lt"/>
              <a:ea typeface="+mj-ea"/>
              <a:cs typeface="+mj-cs"/>
            </a:endParaRPr>
          </a:p>
        </p:txBody>
      </p:sp>
      <p:sp>
        <p:nvSpPr>
          <p:cNvPr id="143" name="Oval 142">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24760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Freeform: Shape 83">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Znalezione obrazy dla zapytania: fotowoltaika">
            <a:extLst>
              <a:ext uri="{FF2B5EF4-FFF2-40B4-BE49-F238E27FC236}">
                <a16:creationId xmlns:a16="http://schemas.microsoft.com/office/drawing/2014/main" xmlns="" id="{7A4108C6-125E-4A3C-848D-B5851445A060}"/>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424" r="15681" b="1"/>
          <a:stretch/>
        </p:blipFill>
        <p:spPr bwMode="auto">
          <a:xfrm>
            <a:off x="5101771" y="10"/>
            <a:ext cx="7094361" cy="6857989"/>
          </a:xfrm>
          <a:prstGeom prst="rect">
            <a:avLst/>
          </a:prstGeom>
          <a:noFill/>
          <a:extLst>
            <a:ext uri="{909E8E84-426E-40DD-AFC4-6F175D3DCCD1}">
              <a14:hiddenFill xmlns=""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Arc 89">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b="1" kern="1200">
                <a:solidFill>
                  <a:srgbClr val="FFFFFF"/>
                </a:solidFill>
                <a:latin typeface="+mj-lt"/>
                <a:ea typeface="+mj-ea"/>
                <a:cs typeface="+mj-cs"/>
              </a:rPr>
              <a:t>WNIOSKI Z WQ </a:t>
            </a:r>
          </a:p>
        </p:txBody>
      </p:sp>
      <p:sp>
        <p:nvSpPr>
          <p:cNvPr id="92" name="Oval 91">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02485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Dowiedzieliście się kiedy można ją polecić. Znacie jej wady i zalety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Wiecie już jakie rozwiązania techniczne proponuje rynek</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Uczyliście się dyskusji w oparciu o zgromadzoną wiedzę a nie przekonania.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p:txBody>
      </p:sp>
    </p:spTree>
    <p:extLst>
      <p:ext uri="{BB962C8B-B14F-4D97-AF65-F5344CB8AC3E}">
        <p14:creationId xmlns="" xmlns:p14="http://schemas.microsoft.com/office/powerpoint/2010/main" val="166557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825625"/>
            <a:ext cx="10515600" cy="3859742"/>
          </a:xfrm>
        </p:spPr>
        <p:txBody>
          <a:bodyPr>
            <a:normAutofit/>
          </a:bodyPr>
          <a:lstStyle/>
          <a:p>
            <a:pPr marL="0" indent="0">
              <a:spcAft>
                <a:spcPts val="800"/>
              </a:spcAft>
              <a:buNone/>
            </a:pPr>
            <a:r>
              <a:rPr lang="pl-PL" sz="19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Web </a:t>
            </a:r>
            <a:r>
              <a:rPr lang="pl-PL" sz="19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9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900" dirty="0">
                <a:latin typeface="Calibri" panose="020F0502020204030204" pitchFamily="34" charset="0"/>
                <a:ea typeface="Calibri" panose="020F0502020204030204" pitchFamily="34" charset="0"/>
                <a:cs typeface="Times New Roman" panose="02020603050405020304" pitchFamily="18" charset="0"/>
              </a:rPr>
              <a:t>obszarze zawodów związanych z budownictwem i elektryką</a:t>
            </a:r>
            <a:r>
              <a:rPr lang="pl-PL" sz="1900" dirty="0">
                <a:effectLst/>
                <a:latin typeface="Calibri" panose="020F0502020204030204" pitchFamily="34" charset="0"/>
                <a:ea typeface="Calibri" panose="020F0502020204030204" pitchFamily="34" charset="0"/>
                <a:cs typeface="Times New Roman" panose="02020603050405020304" pitchFamily="18" charset="0"/>
              </a:rPr>
              <a:t>.</a:t>
            </a:r>
            <a:br>
              <a:rPr lang="pl-PL" sz="1900" dirty="0">
                <a:effectLst/>
                <a:latin typeface="Calibri" panose="020F0502020204030204" pitchFamily="34" charset="0"/>
                <a:ea typeface="Calibri" panose="020F0502020204030204" pitchFamily="34" charset="0"/>
                <a:cs typeface="Times New Roman" panose="02020603050405020304" pitchFamily="18" charset="0"/>
              </a:rPr>
            </a:b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z trendami ekologicznego instalacji, jakie obecnie stosuje się w budownictwie. </a:t>
            </a:r>
            <a:r>
              <a:rPr lang="pl-PL" sz="1900" dirty="0">
                <a:latin typeface="Calibri" panose="020F0502020204030204" pitchFamily="34" charset="0"/>
                <a:ea typeface="Calibri" panose="020F0502020204030204" pitchFamily="34" charset="0"/>
                <a:cs typeface="Times New Roman" panose="02020603050405020304" pitchFamily="18" charset="0"/>
              </a:rPr>
              <a:t>Stosowanych rozwiązań ich znaczenia i opłacalności. </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Prezentacja multimedialna</a:t>
            </a:r>
          </a:p>
          <a:p>
            <a:pPr marL="0" lvl="0" indent="0">
              <a:buNone/>
            </a:pPr>
            <a:r>
              <a:rPr lang="pl-PL" sz="1900" dirty="0">
                <a:latin typeface="Calibri" panose="020F0502020204030204" pitchFamily="34" charset="0"/>
                <a:ea typeface="Calibri" panose="020F0502020204030204" pitchFamily="34" charset="0"/>
                <a:cs typeface="Times New Roman" panose="02020603050405020304" pitchFamily="18" charset="0"/>
              </a:rPr>
              <a:t>Moderowana dyskusja uczniów</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900" dirty="0"/>
          </a:p>
        </p:txBody>
      </p:sp>
      <p:sp>
        <p:nvSpPr>
          <p:cNvPr id="33" name="Arc 32">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4918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7DA1F35B-C8F7-4A5A-9339-7DA4D785B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c 40">
            <a:extLst>
              <a:ext uri="{FF2B5EF4-FFF2-40B4-BE49-F238E27FC236}">
                <a16:creationId xmlns:a16="http://schemas.microsoft.com/office/drawing/2014/main" xmlns="" id="{B2D4AD41-40DA-4A81-92F5-B6E3BA1ED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5" name="Symbol zastępczy zawartości 2">
            <a:extLst>
              <a:ext uri="{FF2B5EF4-FFF2-40B4-BE49-F238E27FC236}">
                <a16:creationId xmlns:a16="http://schemas.microsoft.com/office/drawing/2014/main" xmlns="" id="{09B266BC-C886-4B5B-9106-C51715A794A4}"/>
              </a:ext>
            </a:extLst>
          </p:cNvPr>
          <p:cNvGraphicFramePr>
            <a:graphicFrameLocks noGrp="1"/>
          </p:cNvGraphicFramePr>
          <p:nvPr>
            <p:ph idx="1"/>
            <p:extLst>
              <p:ext uri="{D42A27DB-BD31-4B8C-83A1-F6EECF244321}">
                <p14:modId xmlns="" xmlns:p14="http://schemas.microsoft.com/office/powerpoint/2010/main" val="3389134397"/>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pole tekstowe 15">
            <a:extLst>
              <a:ext uri="{FF2B5EF4-FFF2-40B4-BE49-F238E27FC236}">
                <a16:creationId xmlns:a16="http://schemas.microsoft.com/office/drawing/2014/main" xmlns="" id="{A0E5EE7A-68F7-45AE-A206-F136E80D2BE4}"/>
              </a:ext>
            </a:extLst>
          </p:cNvPr>
          <p:cNvSpPr txBox="1"/>
          <p:nvPr/>
        </p:nvSpPr>
        <p:spPr>
          <a:xfrm>
            <a:off x="838200" y="1287083"/>
            <a:ext cx="6096000" cy="369332"/>
          </a:xfrm>
          <a:prstGeom prst="rect">
            <a:avLst/>
          </a:prstGeom>
          <a:noFill/>
        </p:spPr>
        <p:txBody>
          <a:bodyPr wrap="square">
            <a:spAutoFit/>
          </a:bodyPr>
          <a:lstStyle/>
          <a:p>
            <a:pPr lvl="0"/>
            <a:r>
              <a:rPr lang="pl-PL" b="1" dirty="0"/>
              <a:t>Opis pomysłu</a:t>
            </a:r>
            <a:endParaRPr lang="en-US" dirty="0"/>
          </a:p>
        </p:txBody>
      </p:sp>
    </p:spTree>
    <p:extLst>
      <p:ext uri="{BB962C8B-B14F-4D97-AF65-F5344CB8AC3E}">
        <p14:creationId xmlns="" xmlns:p14="http://schemas.microsoft.com/office/powerpoint/2010/main" val="19422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12 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Ważnym jest by uczniowie w prezentacjach uczniowie rozważyli również wady instalacji i potrafili wskazać kiedy polecają inwestycję w instalację fotowoltaiczną.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93966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Znalezione obrazy dla zapytania: fotowoltaika">
            <a:extLst>
              <a:ext uri="{FF2B5EF4-FFF2-40B4-BE49-F238E27FC236}">
                <a16:creationId xmlns:a16="http://schemas.microsoft.com/office/drawing/2014/main" xmlns="" id="{DDD27050-153D-4BF3-A0D3-86AE70389A54}"/>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 b="3090"/>
          <a:stretch/>
        </p:blipFill>
        <p:spPr bwMode="auto">
          <a:xfrm>
            <a:off x="5101771" y="10"/>
            <a:ext cx="7094361" cy="6857989"/>
          </a:xfrm>
          <a:prstGeom prst="rect">
            <a:avLst/>
          </a:prstGeom>
          <a:noFill/>
          <a:extLst>
            <a:ext uri="{909E8E84-426E-40DD-AFC4-6F175D3DCCD1}">
              <a14:hiddenFill xmlns=""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100" b="1" kern="1200">
                <a:solidFill>
                  <a:srgbClr val="FFFFFF"/>
                </a:solidFill>
                <a:latin typeface="+mj-lt"/>
                <a:ea typeface="+mj-ea"/>
                <a:cs typeface="+mj-cs"/>
              </a:rPr>
              <a:t>REALIZACJA WQ </a:t>
            </a:r>
          </a:p>
        </p:txBody>
      </p:sp>
      <p:sp>
        <p:nvSpPr>
          <p:cNvPr id="81" name="Oval 80">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35701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Czym jest i do czego służy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to proces, podczas którego pozyskujemy, mówiąc wprost, prąd ze słońca. Najbardziej podstawową formą energii jaką można pozyskać jest energia słoneczna. Jej wykorzystanie jest możliwe dzięki zastosowaniu różnych technologii, przede wszystkim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fotowoltaiki</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Najprościej mówiąc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służy do pozyskiwania energii. Jest to najprostsza forma wytwarzania energii elektrycznej polegająca na zjawisku konwersji promieniowania słonecznego w prąd elektryczny (stały) za pomocą paneli fotowoltaicznych. Następnie wygenerowany prąd trafia do inwertera (falownika), gdzie następuje jego przekształcenie w prąd zmienny, który może zasilać np. cały dom. Nadwyżki wyprodukowanej energii trafiają do sieci i mogą później zostać wykorzystane przez użytkownika.8</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Taki sposób pozyskania energii ma przewagę nad energią uzyskiwaną z innych źródeł alternatywnych – wiatrowej, pływów morskich czy z biomasy. Można z niej korzystać niemal wszędzie, a ilość pozyskanej energii zależy od intensywności promieniowania słonecznego na powierzchnię Ziemi, które jest zmienne w zależności od pory dnia, pory roku, stanu atmosfery (ilości pyłów) oraz od szerokości geograficznej.</a:t>
            </a: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8635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Moc instalacji fotowoltaicznej jest zależna od kilku czynników: wielkości dachu lub wielkości wolnego gruntu, ekspozycji powierzchni dachu względem słońca, kąta nachylenia dachu, zacienień. Jeżeli warunki są mniej sprzyjające, np. występuje zacienienie lub dach skierowany jest na wschód i zachód, to należy dobrać większą moc instalacji, aby pokryła ona określone zapotrzebowanie na energię elektryczną.</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Inwestycja w panele fotowoltaiczna jest opłacalna. Pozwala na duże oszczędności w rachunkach za prąd, a przy odpowiednim doborze mocy instalacji może pozwolić na całkowitą rezygnację z wykorzystania energii elektrycznej pochodzącej z konwencjonalnych źródeł. Ponadto przy takich oszczędnościach inwestycja może zwrócić się w ciągu 7-10 lat.</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Rynek energii słonecznej stanowi część rynku odnawialnych źródeł energii (OZE). Rozwija się on dość dynamicznie, a ilość mocy zainstalowanej w systemach fotowoltaicznych w Polsce i na świecie ma tendencję wzrostową. Ma na to wpływ przede wszystkim Unia Europejska i jej wymogi stawiane wobec Polski. </a:t>
            </a:r>
          </a:p>
        </p:txBody>
      </p:sp>
    </p:spTree>
    <p:extLst>
      <p:ext uri="{BB962C8B-B14F-4D97-AF65-F5344CB8AC3E}">
        <p14:creationId xmlns="" xmlns:p14="http://schemas.microsoft.com/office/powerpoint/2010/main" val="332761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towoltaika w Polsce">
            <a:extLst>
              <a:ext uri="{FF2B5EF4-FFF2-40B4-BE49-F238E27FC236}">
                <a16:creationId xmlns:a16="http://schemas.microsoft.com/office/drawing/2014/main" xmlns="" id="{0815EA22-22D2-45E8-B4FC-9A4CCD93B68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6100" y="253181"/>
            <a:ext cx="8382000" cy="64892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4616772"/>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2D1B31"/>
      </a:dk2>
      <a:lt2>
        <a:srgbClr val="F0F3F2"/>
      </a:lt2>
      <a:accent1>
        <a:srgbClr val="E7295B"/>
      </a:accent1>
      <a:accent2>
        <a:srgbClr val="D51798"/>
      </a:accent2>
      <a:accent3>
        <a:srgbClr val="D529E7"/>
      </a:accent3>
      <a:accent4>
        <a:srgbClr val="7417D5"/>
      </a:accent4>
      <a:accent5>
        <a:srgbClr val="3A2CE7"/>
      </a:accent5>
      <a:accent6>
        <a:srgbClr val="1759D5"/>
      </a:accent6>
      <a:hlink>
        <a:srgbClr val="5E3FBF"/>
      </a:hlink>
      <a:folHlink>
        <a:srgbClr val="7F7F7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395</TotalTime>
  <Words>1397</Words>
  <Application>Microsoft Office PowerPoint</Application>
  <PresentationFormat>Niestandardowy</PresentationFormat>
  <Paragraphs>117</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ShapesVTI</vt:lpstr>
      <vt:lpstr>Fotowoltaika  Polska specjalizacja</vt:lpstr>
      <vt:lpstr>ZAŁOŻENIA WQ</vt:lpstr>
      <vt:lpstr>Slajd 3</vt:lpstr>
      <vt:lpstr>Slajd 4</vt:lpstr>
      <vt:lpstr>Slajd 5</vt:lpstr>
      <vt:lpstr>REALIZACJA WQ </vt:lpstr>
      <vt:lpstr>Slajd 7</vt:lpstr>
      <vt:lpstr>Slajd 8</vt:lpstr>
      <vt:lpstr>Slajd 9</vt:lpstr>
      <vt:lpstr>Slajd 10</vt:lpstr>
      <vt:lpstr>Slajd 11</vt:lpstr>
      <vt:lpstr>Slajd 12</vt:lpstr>
      <vt:lpstr>Slajd 13</vt:lpstr>
      <vt:lpstr>Slajd 14</vt:lpstr>
      <vt:lpstr>Slajd 15</vt:lpstr>
      <vt:lpstr>Slajd 16</vt:lpstr>
      <vt:lpstr>EWALUACJA WQ </vt:lpstr>
      <vt:lpstr>Slajd 18</vt:lpstr>
      <vt:lpstr>Slajd 19</vt:lpstr>
      <vt:lpstr>WNIOSKI Z WQ </vt:lpstr>
      <vt:lpstr>Slajd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Konrad1</cp:lastModifiedBy>
  <cp:revision>6</cp:revision>
  <dcterms:created xsi:type="dcterms:W3CDTF">2021-02-17T14:17:35Z</dcterms:created>
  <dcterms:modified xsi:type="dcterms:W3CDTF">2021-09-22T11:25:40Z</dcterms:modified>
</cp:coreProperties>
</file>